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8" r:id="rId2"/>
    <p:sldMasterId id="2147483684" r:id="rId3"/>
    <p:sldMasterId id="2147483694" r:id="rId4"/>
    <p:sldMasterId id="2147483706" r:id="rId5"/>
  </p:sldMasterIdLst>
  <p:notesMasterIdLst>
    <p:notesMasterId r:id="rId54"/>
  </p:notesMasterIdLst>
  <p:sldIdLst>
    <p:sldId id="398" r:id="rId6"/>
    <p:sldId id="259" r:id="rId7"/>
    <p:sldId id="262" r:id="rId8"/>
    <p:sldId id="265" r:id="rId9"/>
    <p:sldId id="268" r:id="rId10"/>
    <p:sldId id="271" r:id="rId11"/>
    <p:sldId id="274" r:id="rId12"/>
    <p:sldId id="277" r:id="rId13"/>
    <p:sldId id="280" r:id="rId14"/>
    <p:sldId id="283" r:id="rId15"/>
    <p:sldId id="286" r:id="rId16"/>
    <p:sldId id="289" r:id="rId17"/>
    <p:sldId id="292" r:id="rId18"/>
    <p:sldId id="295" r:id="rId19"/>
    <p:sldId id="298" r:id="rId20"/>
    <p:sldId id="301" r:id="rId21"/>
    <p:sldId id="304" r:id="rId22"/>
    <p:sldId id="307" r:id="rId23"/>
    <p:sldId id="310" r:id="rId24"/>
    <p:sldId id="313" r:id="rId25"/>
    <p:sldId id="316" r:id="rId26"/>
    <p:sldId id="319" r:id="rId27"/>
    <p:sldId id="322" r:id="rId28"/>
    <p:sldId id="325" r:id="rId29"/>
    <p:sldId id="328" r:id="rId30"/>
    <p:sldId id="331" r:id="rId31"/>
    <p:sldId id="334" r:id="rId32"/>
    <p:sldId id="337" r:id="rId33"/>
    <p:sldId id="340" r:id="rId34"/>
    <p:sldId id="343" r:id="rId35"/>
    <p:sldId id="346" r:id="rId36"/>
    <p:sldId id="349" r:id="rId37"/>
    <p:sldId id="352" r:id="rId38"/>
    <p:sldId id="355" r:id="rId39"/>
    <p:sldId id="358" r:id="rId40"/>
    <p:sldId id="361" r:id="rId41"/>
    <p:sldId id="364" r:id="rId42"/>
    <p:sldId id="367" r:id="rId43"/>
    <p:sldId id="370" r:id="rId44"/>
    <p:sldId id="373" r:id="rId45"/>
    <p:sldId id="376" r:id="rId46"/>
    <p:sldId id="379" r:id="rId47"/>
    <p:sldId id="382" r:id="rId48"/>
    <p:sldId id="385" r:id="rId49"/>
    <p:sldId id="388" r:id="rId50"/>
    <p:sldId id="391" r:id="rId51"/>
    <p:sldId id="394" r:id="rId52"/>
    <p:sldId id="397" r:id="rId53"/>
  </p:sldIdLst>
  <p:sldSz cx="9144000" cy="5143500" type="screen16x9"/>
  <p:notesSz cx="6858000" cy="9144000"/>
  <p:embeddedFontLst>
    <p:embeddedFont>
      <p:font typeface="Consolas" panose="020B0609020204030204" pitchFamily="49" charset="0"/>
      <p:regular r:id="rId55"/>
      <p:bold r:id="rId56"/>
      <p:italic r:id="rId57"/>
      <p:boldItalic r:id="rId58"/>
    </p:embeddedFont>
    <p:embeddedFont>
      <p:font typeface="Cooper Black" panose="0208090404030B020404" pitchFamily="18" charset="0"/>
      <p:regular r:id="rId59"/>
    </p:embeddedFont>
    <p:embeddedFont>
      <p:font typeface="Corbel" panose="020B0503020204020204" pitchFamily="34" charset="0"/>
      <p:regular r:id="rId60"/>
      <p:bold r:id="rId61"/>
      <p:italic r:id="rId62"/>
      <p:boldItalic r:id="rId63"/>
    </p:embeddedFont>
    <p:embeddedFont>
      <p:font typeface="IBM Plex Mono" panose="020B0509050203000203" pitchFamily="49" charset="0"/>
      <p:regular r:id="rId64"/>
      <p:bold r:id="rId65"/>
      <p:italic r:id="rId66"/>
      <p:boldItalic r:id="rId67"/>
    </p:embeddedFont>
    <p:embeddedFont>
      <p:font typeface="Microsoft Sans Serif" panose="020B0604020202020204" pitchFamily="34" charset="0"/>
      <p:regular r:id="rId68"/>
    </p:embeddedFont>
    <p:embeddedFont>
      <p:font typeface="Nunito Light" pitchFamily="2" charset="0"/>
      <p:regular r:id="rId69"/>
      <p:italic r:id="rId70"/>
    </p:embeddedFont>
    <p:embeddedFont>
      <p:font typeface="Open Sans" panose="020B0606030504020204" pitchFamily="34" charset="0"/>
      <p:regular r:id="rId71"/>
      <p:bold r:id="rId72"/>
      <p:italic r:id="rId73"/>
      <p:boldItalic r:id="rId74"/>
    </p:embeddedFont>
    <p:embeddedFont>
      <p:font typeface="Poppins" panose="00000500000000000000" pitchFamily="2" charset="0"/>
      <p:regular r:id="rId75"/>
      <p:bold r:id="rId76"/>
      <p:italic r:id="rId77"/>
      <p:boldItalic r:id="rId78"/>
    </p:embeddedFont>
    <p:embeddedFont>
      <p:font typeface="Quantico"/>
      <p:regular r:id="rId79"/>
      <p:bold r:id="rId80"/>
      <p:italic r:id="rId81"/>
      <p:boldItalic r:id="rId82"/>
    </p:embeddedFont>
    <p:embeddedFont>
      <p:font typeface="Roboto Condensed Light" panose="02000000000000000000" pitchFamily="2" charset="0"/>
      <p:regular r:id="rId83"/>
      <p:italic r:id="rId84"/>
    </p:embeddedFont>
    <p:embeddedFont>
      <p:font typeface="Source Code Pro" panose="020B0509030403020204" pitchFamily="49" charset="0"/>
      <p:regular r:id="rId85"/>
      <p:bold r:id="rId86"/>
      <p:italic r:id="rId87"/>
      <p:boldItalic r:id="rId88"/>
    </p:embeddedFont>
    <p:embeddedFont>
      <p:font typeface="Trebuchet MS" panose="020B0603020202020204" pitchFamily="34" charset="0"/>
      <p:regular r:id="rId89"/>
      <p:bold r:id="rId90"/>
      <p:italic r:id="rId91"/>
      <p:boldItalic r:id="rId92"/>
    </p:embeddedFont>
  </p:embeddedFontLst>
  <p:custDataLst>
    <p:tags r:id="rId9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DA41016-2047-4ECA-8B60-D10F281F7B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0"/>
  </p:normalViewPr>
  <p:slideViewPr>
    <p:cSldViewPr>
      <p:cViewPr varScale="1">
        <p:scale>
          <a:sx n="93" d="100"/>
          <a:sy n="93" d="100"/>
        </p:scale>
        <p:origin x="484" y="60"/>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font" Target="fonts/font35.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Master" Target="slideMasters/slideMaster5.xml"/><Relationship Id="rId90" Type="http://schemas.openxmlformats.org/officeDocument/2006/relationships/font" Target="fonts/font36.fntdata"/><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10.fntdata"/><Relationship Id="rId69" Type="http://schemas.openxmlformats.org/officeDocument/2006/relationships/font" Target="fonts/font15.fntdata"/><Relationship Id="rId80" Type="http://schemas.openxmlformats.org/officeDocument/2006/relationships/font" Target="fonts/font26.fntdata"/><Relationship Id="rId85" Type="http://schemas.openxmlformats.org/officeDocument/2006/relationships/font" Target="fonts/font3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font" Target="fonts/font34.fntdata"/><Relationship Id="rId91" Type="http://schemas.openxmlformats.org/officeDocument/2006/relationships/font" Target="fonts/font3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1.fntdata"/><Relationship Id="rId76" Type="http://schemas.openxmlformats.org/officeDocument/2006/relationships/font" Target="fonts/font22.fntdata"/><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17.fntdata"/><Relationship Id="rId92" Type="http://schemas.openxmlformats.org/officeDocument/2006/relationships/font" Target="fonts/font38.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2.fntdata"/><Relationship Id="rId87" Type="http://schemas.openxmlformats.org/officeDocument/2006/relationships/font" Target="fonts/font33.fntdata"/><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font" Target="fonts/font2.fntdata"/><Relationship Id="rId77" Type="http://schemas.openxmlformats.org/officeDocument/2006/relationships/font" Target="fonts/font2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8.fntdata"/><Relationship Id="rId9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20a542a8cd5_0_17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088" name="Google Shape;3088;g20a542a8cd5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a30a77ac9_0_7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26" name="Google Shape;226;gfa30a77ac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a16="http://schemas.microsoft.com/office/drawing/2014/main" id="{FE226EFF-9DB8-BB2E-667A-763D385F4328}"/>
            </a:ext>
          </a:extLst>
        </p:cNvPr>
        <p:cNvGrpSpPr/>
        <p:nvPr/>
      </p:nvGrpSpPr>
      <p:grpSpPr>
        <a:xfrm>
          <a:off x="0" y="0"/>
          <a:ext cx="0" cy="0"/>
          <a:chOff x="0" y="0"/>
          <a:chExt cx="0" cy="0"/>
        </a:xfrm>
      </p:grpSpPr>
      <p:sp>
        <p:nvSpPr>
          <p:cNvPr id="205" name="Google Shape;205;g20f7af2584a_0_14:notes">
            <a:extLst>
              <a:ext uri="{FF2B5EF4-FFF2-40B4-BE49-F238E27FC236}">
                <a16:creationId xmlns:a16="http://schemas.microsoft.com/office/drawing/2014/main" id="{778333C5-1BA0-A723-5BAF-FD95A84ADE1E}"/>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06" name="Google Shape;206;g20f7af2584a_0_14:notes">
            <a:extLst>
              <a:ext uri="{FF2B5EF4-FFF2-40B4-BE49-F238E27FC236}">
                <a16:creationId xmlns:a16="http://schemas.microsoft.com/office/drawing/2014/main" id="{70F4C5E0-DF56-DAB8-E7B0-CE336521A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486386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2EA888E0-962A-EC73-BE91-7A9325A284A6}"/>
            </a:ext>
          </a:extLst>
        </p:cNvPr>
        <p:cNvGrpSpPr/>
        <p:nvPr/>
      </p:nvGrpSpPr>
      <p:grpSpPr>
        <a:xfrm>
          <a:off x="0" y="0"/>
          <a:ext cx="0" cy="0"/>
          <a:chOff x="0" y="0"/>
          <a:chExt cx="0" cy="0"/>
        </a:xfrm>
      </p:grpSpPr>
      <p:sp>
        <p:nvSpPr>
          <p:cNvPr id="251" name="Google Shape;251;gcc9050bdf8_0_234:notes">
            <a:extLst>
              <a:ext uri="{FF2B5EF4-FFF2-40B4-BE49-F238E27FC236}">
                <a16:creationId xmlns:a16="http://schemas.microsoft.com/office/drawing/2014/main" id="{32EB1AB1-D0A0-DFB0-A3B3-FFC2D3DECD41}"/>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52" name="Google Shape;252;gcc9050bdf8_0_234:notes">
            <a:extLst>
              <a:ext uri="{FF2B5EF4-FFF2-40B4-BE49-F238E27FC236}">
                <a16:creationId xmlns:a16="http://schemas.microsoft.com/office/drawing/2014/main" id="{27DA20B4-AA3E-3348-7AF3-871499FD24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556768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a16="http://schemas.microsoft.com/office/drawing/2014/main" id="{4ACBD8D7-6027-9F23-3012-57F06F76D1D8}"/>
            </a:ext>
          </a:extLst>
        </p:cNvPr>
        <p:cNvGrpSpPr/>
        <p:nvPr/>
      </p:nvGrpSpPr>
      <p:grpSpPr>
        <a:xfrm>
          <a:off x="0" y="0"/>
          <a:ext cx="0" cy="0"/>
          <a:chOff x="0" y="0"/>
          <a:chExt cx="0" cy="0"/>
        </a:xfrm>
      </p:grpSpPr>
      <p:sp>
        <p:nvSpPr>
          <p:cNvPr id="205" name="Google Shape;205;g20f7af2584a_0_14:notes">
            <a:extLst>
              <a:ext uri="{FF2B5EF4-FFF2-40B4-BE49-F238E27FC236}">
                <a16:creationId xmlns:a16="http://schemas.microsoft.com/office/drawing/2014/main" id="{466EA425-B0D3-722F-58B9-496595591B76}"/>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06" name="Google Shape;206;g20f7af2584a_0_14:notes">
            <a:extLst>
              <a:ext uri="{FF2B5EF4-FFF2-40B4-BE49-F238E27FC236}">
                <a16:creationId xmlns:a16="http://schemas.microsoft.com/office/drawing/2014/main" id="{55BBD2F6-4C95-5E84-9960-D8642CEF36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10991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24ef22aa1ac_0_1489: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322" name="Google Shape;2322;g24ef22aa1ac_0_1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4f622bbca3_0_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072" name="Google Shape;2072;g24f622bbc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a:extLst>
            <a:ext uri="{FF2B5EF4-FFF2-40B4-BE49-F238E27FC236}">
              <a16:creationId xmlns:a16="http://schemas.microsoft.com/office/drawing/2014/main" id="{B025DA5C-F4F8-73E5-89B0-AA468C5E166A}"/>
            </a:ext>
          </a:extLst>
        </p:cNvPr>
        <p:cNvGrpSpPr/>
        <p:nvPr/>
      </p:nvGrpSpPr>
      <p:grpSpPr>
        <a:xfrm>
          <a:off x="0" y="0"/>
          <a:ext cx="0" cy="0"/>
          <a:chOff x="0" y="0"/>
          <a:chExt cx="0" cy="0"/>
        </a:xfrm>
      </p:grpSpPr>
      <p:sp>
        <p:nvSpPr>
          <p:cNvPr id="2215" name="Google Shape;2215;g24ef22aa1ac_0_1122:notes">
            <a:extLst>
              <a:ext uri="{FF2B5EF4-FFF2-40B4-BE49-F238E27FC236}">
                <a16:creationId xmlns:a16="http://schemas.microsoft.com/office/drawing/2014/main" id="{4A39B612-BD0E-7E4B-806F-ACD066F498B0}"/>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216" name="Google Shape;2216;g24ef22aa1ac_0_1122:notes">
            <a:extLst>
              <a:ext uri="{FF2B5EF4-FFF2-40B4-BE49-F238E27FC236}">
                <a16:creationId xmlns:a16="http://schemas.microsoft.com/office/drawing/2014/main" id="{119E0912-1DD1-BA96-42E2-412362BF69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704464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a:extLst>
            <a:ext uri="{FF2B5EF4-FFF2-40B4-BE49-F238E27FC236}">
              <a16:creationId xmlns:a16="http://schemas.microsoft.com/office/drawing/2014/main" id="{B10D4D5E-7A4C-DC55-162A-2DCE7745F5D2}"/>
            </a:ext>
          </a:extLst>
        </p:cNvPr>
        <p:cNvGrpSpPr/>
        <p:nvPr/>
      </p:nvGrpSpPr>
      <p:grpSpPr>
        <a:xfrm>
          <a:off x="0" y="0"/>
          <a:ext cx="0" cy="0"/>
          <a:chOff x="0" y="0"/>
          <a:chExt cx="0" cy="0"/>
        </a:xfrm>
      </p:grpSpPr>
      <p:sp>
        <p:nvSpPr>
          <p:cNvPr id="2071" name="Google Shape;2071;g24f622bbca3_0_1:notes">
            <a:extLst>
              <a:ext uri="{FF2B5EF4-FFF2-40B4-BE49-F238E27FC236}">
                <a16:creationId xmlns:a16="http://schemas.microsoft.com/office/drawing/2014/main" id="{2E84E6EB-016A-9DA1-DB88-17D6C6FFC87A}"/>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072" name="Google Shape;2072;g24f622bbca3_0_1:notes">
            <a:extLst>
              <a:ext uri="{FF2B5EF4-FFF2-40B4-BE49-F238E27FC236}">
                <a16:creationId xmlns:a16="http://schemas.microsoft.com/office/drawing/2014/main" id="{386C3DA7-972A-9693-2293-5A59378C17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89314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a:extLst>
            <a:ext uri="{FF2B5EF4-FFF2-40B4-BE49-F238E27FC236}">
              <a16:creationId xmlns:a16="http://schemas.microsoft.com/office/drawing/2014/main" id="{9EC35A60-D0B2-BBAC-D9E4-A78FAA23E4D6}"/>
            </a:ext>
          </a:extLst>
        </p:cNvPr>
        <p:cNvGrpSpPr/>
        <p:nvPr/>
      </p:nvGrpSpPr>
      <p:grpSpPr>
        <a:xfrm>
          <a:off x="0" y="0"/>
          <a:ext cx="0" cy="0"/>
          <a:chOff x="0" y="0"/>
          <a:chExt cx="0" cy="0"/>
        </a:xfrm>
      </p:grpSpPr>
      <p:sp>
        <p:nvSpPr>
          <p:cNvPr id="2071" name="Google Shape;2071;g24f622bbca3_0_1:notes">
            <a:extLst>
              <a:ext uri="{FF2B5EF4-FFF2-40B4-BE49-F238E27FC236}">
                <a16:creationId xmlns:a16="http://schemas.microsoft.com/office/drawing/2014/main" id="{E7B72701-801D-B77B-734E-9634E5018EA9}"/>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072" name="Google Shape;2072;g24f622bbca3_0_1:notes">
            <a:extLst>
              <a:ext uri="{FF2B5EF4-FFF2-40B4-BE49-F238E27FC236}">
                <a16:creationId xmlns:a16="http://schemas.microsoft.com/office/drawing/2014/main" id="{C55F8A14-D825-E408-956B-BDAD5E243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823689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a:extLst>
            <a:ext uri="{FF2B5EF4-FFF2-40B4-BE49-F238E27FC236}">
              <a16:creationId xmlns:a16="http://schemas.microsoft.com/office/drawing/2014/main" id="{7C1B8A9F-C6B8-6D40-9088-BB4EA413E474}"/>
            </a:ext>
          </a:extLst>
        </p:cNvPr>
        <p:cNvGrpSpPr/>
        <p:nvPr/>
      </p:nvGrpSpPr>
      <p:grpSpPr>
        <a:xfrm>
          <a:off x="0" y="0"/>
          <a:ext cx="0" cy="0"/>
          <a:chOff x="0" y="0"/>
          <a:chExt cx="0" cy="0"/>
        </a:xfrm>
      </p:grpSpPr>
      <p:sp>
        <p:nvSpPr>
          <p:cNvPr id="2071" name="Google Shape;2071;g24f622bbca3_0_1:notes">
            <a:extLst>
              <a:ext uri="{FF2B5EF4-FFF2-40B4-BE49-F238E27FC236}">
                <a16:creationId xmlns:a16="http://schemas.microsoft.com/office/drawing/2014/main" id="{E2F3F911-E3BF-3D10-49C7-EC9052B92807}"/>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072" name="Google Shape;2072;g24f622bbca3_0_1:notes">
            <a:extLst>
              <a:ext uri="{FF2B5EF4-FFF2-40B4-BE49-F238E27FC236}">
                <a16:creationId xmlns:a16="http://schemas.microsoft.com/office/drawing/2014/main" id="{A260A82F-B016-DE7E-2D44-FD2FE2B97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53976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24ef22aa1ac_0_1122: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216" name="Google Shape;2216;g24ef22aa1a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B04B15AD-9ACB-4FE4-9FF6-2A3F1E825BEB}" type="datetimeFigureOut">
              <a:rPr lang="en-US" smtClean="0"/>
              <a:t>11/5/2024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3D9A319-6B9C-4499-89E1-6822FE747C52}" type="datetimeFigureOut">
              <a:rPr lang="en-US" smtClean="0"/>
              <a:t>11/5/2024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7D9D763-B38C-43A9-8713-E7696112B76B}" type="datetimeFigureOut">
              <a:rPr lang="en-US" smtClean="0"/>
              <a:t>11/5/2024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ct val="0"/>
              </a:spcBef>
              <a:spcAft>
                <a:spcPct val="0"/>
              </a:spcAft>
              <a:buSzPts val="3600"/>
              <a:buNone/>
              <a:defRPr sz="50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ct val="0"/>
              </a:spcBef>
              <a:spcAft>
                <a:spcPct val="0"/>
              </a:spcAft>
              <a:buSzPts val="6000"/>
              <a:buNone/>
              <a:defRPr sz="6200">
                <a:latin typeface="Poppins"/>
                <a:ea typeface="Poppins"/>
                <a:cs typeface="Poppins"/>
                <a:sym typeface="Poppins"/>
              </a:defRPr>
            </a:lvl1pPr>
            <a:lvl2pPr lvl="1" algn="ctr" rtl="0">
              <a:spcBef>
                <a:spcPct val="0"/>
              </a:spcBef>
              <a:spcAft>
                <a:spcPct val="0"/>
              </a:spcAft>
              <a:buSzPts val="6000"/>
              <a:buNone/>
              <a:defRPr sz="6000"/>
            </a:lvl2pPr>
            <a:lvl3pPr lvl="2" algn="ctr" rtl="0">
              <a:spcBef>
                <a:spcPct val="0"/>
              </a:spcBef>
              <a:spcAft>
                <a:spcPct val="0"/>
              </a:spcAft>
              <a:buSzPts val="6000"/>
              <a:buNone/>
              <a:defRPr sz="6000"/>
            </a:lvl3pPr>
            <a:lvl4pPr lvl="3" algn="ctr" rtl="0">
              <a:spcBef>
                <a:spcPct val="0"/>
              </a:spcBef>
              <a:spcAft>
                <a:spcPct val="0"/>
              </a:spcAft>
              <a:buSzPts val="6000"/>
              <a:buNone/>
              <a:defRPr sz="6000"/>
            </a:lvl4pPr>
            <a:lvl5pPr lvl="4" algn="ctr" rtl="0">
              <a:spcBef>
                <a:spcPct val="0"/>
              </a:spcBef>
              <a:spcAft>
                <a:spcPct val="0"/>
              </a:spcAft>
              <a:buSzPts val="6000"/>
              <a:buNone/>
              <a:defRPr sz="6000"/>
            </a:lvl5pPr>
            <a:lvl6pPr lvl="5" algn="ctr" rtl="0">
              <a:spcBef>
                <a:spcPct val="0"/>
              </a:spcBef>
              <a:spcAft>
                <a:spcPct val="0"/>
              </a:spcAft>
              <a:buSzPts val="6000"/>
              <a:buNone/>
              <a:defRPr sz="6000"/>
            </a:lvl6pPr>
            <a:lvl7pPr lvl="6" algn="ctr" rtl="0">
              <a:spcBef>
                <a:spcPct val="0"/>
              </a:spcBef>
              <a:spcAft>
                <a:spcPct val="0"/>
              </a:spcAft>
              <a:buSzPts val="6000"/>
              <a:buNone/>
              <a:defRPr sz="6000"/>
            </a:lvl7pPr>
            <a:lvl8pPr lvl="7" algn="ctr" rtl="0">
              <a:spcBef>
                <a:spcPct val="0"/>
              </a:spcBef>
              <a:spcAft>
                <a:spcPct val="0"/>
              </a:spcAft>
              <a:buSzPts val="6000"/>
              <a:buNone/>
              <a:defRPr sz="6000"/>
            </a:lvl8pPr>
            <a:lvl9pPr lvl="8" algn="ctr" rtl="0">
              <a:spcBef>
                <a:spcPct val="0"/>
              </a:spcBef>
              <a:spcAft>
                <a:spcPct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8"/>
        <p:cNvGrpSpPr/>
        <p:nvPr/>
      </p:nvGrpSpPr>
      <p:grpSpPr>
        <a:xfrm>
          <a:off x="0" y="0"/>
          <a:ext cx="0" cy="0"/>
          <a:chOff x="0" y="0"/>
          <a:chExt cx="0" cy="0"/>
        </a:xfrm>
      </p:grpSpPr>
      <p:sp>
        <p:nvSpPr>
          <p:cNvPr id="339" name="Google Shape;339;p7"/>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AutoNum type="arabicPeriod"/>
              <a:defRPr sz="1400"/>
            </a:lvl1pPr>
            <a:lvl2pPr lvl="1" rtl="0">
              <a:lnSpc>
                <a:spcPct val="100000"/>
              </a:lnSpc>
              <a:spcBef>
                <a:spcPct val="0"/>
              </a:spcBef>
              <a:spcAft>
                <a:spcPct val="0"/>
              </a:spcAft>
              <a:buClr>
                <a:srgbClr val="999999"/>
              </a:buClr>
              <a:buSzPts val="800"/>
              <a:buFont typeface="Open Sans"/>
              <a:buAutoNum type="alphaLcPeriod"/>
              <a:defRPr/>
            </a:lvl2pPr>
            <a:lvl3pPr lvl="2" rtl="0">
              <a:lnSpc>
                <a:spcPct val="100000"/>
              </a:lnSpc>
              <a:spcBef>
                <a:spcPct val="0"/>
              </a:spcBef>
              <a:spcAft>
                <a:spcPct val="0"/>
              </a:spcAft>
              <a:buClr>
                <a:srgbClr val="999999"/>
              </a:buClr>
              <a:buSzPts val="800"/>
              <a:buFont typeface="Open Sans"/>
              <a:buAutoNum type="romanLcPeriod"/>
              <a:defRPr/>
            </a:lvl3pPr>
            <a:lvl4pPr lvl="3" rtl="0">
              <a:lnSpc>
                <a:spcPct val="100000"/>
              </a:lnSpc>
              <a:spcBef>
                <a:spcPct val="0"/>
              </a:spcBef>
              <a:spcAft>
                <a:spcPct val="0"/>
              </a:spcAft>
              <a:buClr>
                <a:srgbClr val="999999"/>
              </a:buClr>
              <a:buSzPts val="800"/>
              <a:buFont typeface="Open Sans"/>
              <a:buAutoNum type="arabicPeriod"/>
              <a:defRPr/>
            </a:lvl4pPr>
            <a:lvl5pPr lvl="4" rtl="0">
              <a:lnSpc>
                <a:spcPct val="100000"/>
              </a:lnSpc>
              <a:spcBef>
                <a:spcPct val="0"/>
              </a:spcBef>
              <a:spcAft>
                <a:spcPct val="0"/>
              </a:spcAft>
              <a:buClr>
                <a:srgbClr val="999999"/>
              </a:buClr>
              <a:buSzPts val="1200"/>
              <a:buFont typeface="Open Sans"/>
              <a:buAutoNum type="alphaLcPeriod"/>
              <a:defRPr/>
            </a:lvl5pPr>
            <a:lvl6pPr lvl="5" rtl="0">
              <a:lnSpc>
                <a:spcPct val="100000"/>
              </a:lnSpc>
              <a:spcBef>
                <a:spcPct val="0"/>
              </a:spcBef>
              <a:spcAft>
                <a:spcPct val="0"/>
              </a:spcAft>
              <a:buClr>
                <a:srgbClr val="999999"/>
              </a:buClr>
              <a:buSzPts val="1200"/>
              <a:buFont typeface="Open Sans"/>
              <a:buAutoNum type="romanLcPeriod"/>
              <a:defRPr/>
            </a:lvl6pPr>
            <a:lvl7pPr lvl="6" rtl="0">
              <a:lnSpc>
                <a:spcPct val="100000"/>
              </a:lnSpc>
              <a:spcBef>
                <a:spcPct val="0"/>
              </a:spcBef>
              <a:spcAft>
                <a:spcPct val="0"/>
              </a:spcAft>
              <a:buClr>
                <a:srgbClr val="999999"/>
              </a:buClr>
              <a:buSzPts val="700"/>
              <a:buFont typeface="Open Sans"/>
              <a:buAutoNum type="arabicPeriod"/>
              <a:defRPr/>
            </a:lvl7pPr>
            <a:lvl8pPr lvl="7" rtl="0">
              <a:lnSpc>
                <a:spcPct val="100000"/>
              </a:lnSpc>
              <a:spcBef>
                <a:spcPct val="0"/>
              </a:spcBef>
              <a:spcAft>
                <a:spcPct val="0"/>
              </a:spcAft>
              <a:buClr>
                <a:srgbClr val="999999"/>
              </a:buClr>
              <a:buSzPts val="700"/>
              <a:buFont typeface="Open Sans"/>
              <a:buAutoNum type="alphaLcPeriod"/>
              <a:defRPr/>
            </a:lvl8pPr>
            <a:lvl9pPr lvl="8" rtl="0">
              <a:lnSpc>
                <a:spcPct val="100000"/>
              </a:lnSpc>
              <a:spcBef>
                <a:spcPct val="0"/>
              </a:spcBef>
              <a:spcAft>
                <a:spcPct val="0"/>
              </a:spcAft>
              <a:buClr>
                <a:srgbClr val="999999"/>
              </a:buClr>
              <a:buSzPts val="600"/>
              <a:buFont typeface="Open Sans"/>
              <a:buAutoNum type="romanLcPeriod"/>
              <a:defRPr/>
            </a:lvl9pPr>
          </a:lstStyle>
          <a:p>
            <a:endParaRPr/>
          </a:p>
        </p:txBody>
      </p:sp>
      <p:sp>
        <p:nvSpPr>
          <p:cNvPr id="340" name="Google Shape;3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3" name="Google Shape;34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6" name="Google Shape;346;p7"/>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cxnSp>
            <p:nvCxnSpPr>
              <p:cNvPr id="349" name="Google Shape;349;p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a:blip r:embed="rId2">
              <a:alphaModFix/>
            </a:blip>
            <a:srcRect l="16960" t="24718" r="7121" b="26177"/>
            <a:stretch>
              <a:fillRect/>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4" name="Google Shape;354;p7"/>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5" name="Google Shape;355;p7"/>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6" name="Google Shape;356;p7"/>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7" name="Google Shape;357;p7"/>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0" name="Google Shape;360;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3" name="Google Shape;36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15"/>
        <p:cNvGrpSpPr/>
        <p:nvPr/>
      </p:nvGrpSpPr>
      <p:grpSpPr>
        <a:xfrm>
          <a:off x="0" y="0"/>
          <a:ext cx="0" cy="0"/>
          <a:chOff x="0" y="0"/>
          <a:chExt cx="0" cy="0"/>
        </a:xfrm>
      </p:grpSpPr>
      <p:sp>
        <p:nvSpPr>
          <p:cNvPr id="616" name="Google Shape;61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000"/>
              <a:buNone/>
              <a:defRPr/>
            </a:lvl1pPr>
            <a:lvl2pPr lvl="1" algn="ctr" rtl="0">
              <a:spcBef>
                <a:spcPct val="0"/>
              </a:spcBef>
              <a:spcAft>
                <a:spcPct val="0"/>
              </a:spcAft>
              <a:buSzPts val="3000"/>
              <a:buNone/>
              <a:defRPr/>
            </a:lvl2pPr>
            <a:lvl3pPr lvl="2" algn="ctr" rtl="0">
              <a:spcBef>
                <a:spcPct val="0"/>
              </a:spcBef>
              <a:spcAft>
                <a:spcPct val="0"/>
              </a:spcAft>
              <a:buSzPts val="3000"/>
              <a:buNone/>
              <a:defRPr/>
            </a:lvl3pPr>
            <a:lvl4pPr lvl="3" algn="ctr" rtl="0">
              <a:spcBef>
                <a:spcPct val="0"/>
              </a:spcBef>
              <a:spcAft>
                <a:spcPct val="0"/>
              </a:spcAft>
              <a:buSzPts val="3000"/>
              <a:buNone/>
              <a:defRPr/>
            </a:lvl4pPr>
            <a:lvl5pPr lvl="4" algn="ctr" rtl="0">
              <a:spcBef>
                <a:spcPct val="0"/>
              </a:spcBef>
              <a:spcAft>
                <a:spcPct val="0"/>
              </a:spcAft>
              <a:buSzPts val="3000"/>
              <a:buNone/>
              <a:defRPr/>
            </a:lvl5pPr>
            <a:lvl6pPr lvl="5" algn="ctr" rtl="0">
              <a:spcBef>
                <a:spcPct val="0"/>
              </a:spcBef>
              <a:spcAft>
                <a:spcPct val="0"/>
              </a:spcAft>
              <a:buSzPts val="3000"/>
              <a:buNone/>
              <a:defRPr/>
            </a:lvl6pPr>
            <a:lvl7pPr lvl="6" algn="ctr" rtl="0">
              <a:spcBef>
                <a:spcPct val="0"/>
              </a:spcBef>
              <a:spcAft>
                <a:spcPct val="0"/>
              </a:spcAft>
              <a:buSzPts val="3000"/>
              <a:buNone/>
              <a:defRPr/>
            </a:lvl7pPr>
            <a:lvl8pPr lvl="7" algn="ctr" rtl="0">
              <a:spcBef>
                <a:spcPct val="0"/>
              </a:spcBef>
              <a:spcAft>
                <a:spcPct val="0"/>
              </a:spcAft>
              <a:buSzPts val="3000"/>
              <a:buNone/>
              <a:defRPr/>
            </a:lvl8pPr>
            <a:lvl9pPr lvl="8" algn="ctr" rtl="0">
              <a:spcBef>
                <a:spcPct val="0"/>
              </a:spcBef>
              <a:spcAft>
                <a:spcPct val="0"/>
              </a:spcAft>
              <a:buSzPts val="3000"/>
              <a:buNone/>
              <a:defRPr/>
            </a:lvl9pPr>
          </a:lstStyle>
          <a:p>
            <a:endParaRPr/>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0" name="Google Shape;620;p16"/>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1" name="Google Shape;621;p16"/>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6" name="Google Shape;626;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627" name="Google Shape;627;p16"/>
            <p:cNvSpPr/>
            <p:nvPr/>
          </p:nvSpPr>
          <p:spPr>
            <a:xfrm rot="2700000">
              <a:off x="8482428" y="-422541"/>
              <a:ext cx="981794" cy="2307832"/>
            </a:xfrm>
            <a:custGeom>
              <a:avLst/>
              <a:gdLst/>
              <a:ahLst/>
              <a:cxnLst/>
              <a:rect l="l" t="t" r="r" b="b"/>
              <a:pathLst>
                <a:path w="23937" h="56266"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8" name="Google Shape;628;p16"/>
            <p:cNvSpPr/>
            <p:nvPr/>
          </p:nvSpPr>
          <p:spPr>
            <a:xfrm rot="2700000">
              <a:off x="8744103" y="-213191"/>
              <a:ext cx="981794" cy="2307832"/>
            </a:xfrm>
            <a:custGeom>
              <a:avLst/>
              <a:gdLst/>
              <a:ahLst/>
              <a:cxnLst/>
              <a:rect l="l" t="t" r="r" b="b"/>
              <a:pathLst>
                <a:path w="23937" h="56266"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a:blip r:embed="rId2">
              <a:alphaModFix/>
            </a:blip>
            <a:srcRect l="16960" t="24718" r="7121" b="26177"/>
            <a:stretch>
              <a:fillRect/>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5" name="Google Shape;635;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8" name="Google Shape;638;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a:blip r:embed="rId2">
              <a:alphaModFix/>
            </a:blip>
            <a:srcRect l="16960" t="24718" r="7121" b="26177"/>
            <a:stretch>
              <a:fillRect/>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5" name="Google Shape;645;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6" name="Google Shape;646;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7" name="Google Shape;647;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8" name="Google Shape;648;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9" name="Google Shape;649;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0" name="Google Shape;650;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3" name="Google Shape;653;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4" name="Google Shape;654;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5" name="Google Shape;655;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6" name="Google Shape;656;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7" name="Google Shape;657;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8" name="Google Shape;658;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1" name="Google Shape;661;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2" name="Google Shape;662;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3" name="Google Shape;663;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4" name="Google Shape;664;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5" name="Google Shape;665;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6" name="Google Shape;666;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cxnSp>
            <p:nvCxnSpPr>
              <p:cNvPr id="669" name="Google Shape;669;p1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70" name="Google Shape;670;p1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algn="ctr" rtl="0">
              <a:spcBef>
                <a:spcPct val="0"/>
              </a:spcBef>
              <a:spcAft>
                <a:spcPct val="0"/>
              </a:spcAft>
              <a:buSzPts val="3000"/>
              <a:buNone/>
              <a:defRPr/>
            </a:lvl2pPr>
            <a:lvl3pPr lvl="2" algn="ctr" rtl="0">
              <a:spcBef>
                <a:spcPct val="0"/>
              </a:spcBef>
              <a:spcAft>
                <a:spcPct val="0"/>
              </a:spcAft>
              <a:buSzPts val="3000"/>
              <a:buNone/>
              <a:defRPr/>
            </a:lvl3pPr>
            <a:lvl4pPr lvl="3" algn="ctr" rtl="0">
              <a:spcBef>
                <a:spcPct val="0"/>
              </a:spcBef>
              <a:spcAft>
                <a:spcPct val="0"/>
              </a:spcAft>
              <a:buSzPts val="3000"/>
              <a:buNone/>
              <a:defRPr/>
            </a:lvl4pPr>
            <a:lvl5pPr lvl="4" algn="ctr" rtl="0">
              <a:spcBef>
                <a:spcPct val="0"/>
              </a:spcBef>
              <a:spcAft>
                <a:spcPct val="0"/>
              </a:spcAft>
              <a:buSzPts val="3000"/>
              <a:buNone/>
              <a:defRPr/>
            </a:lvl5pPr>
            <a:lvl6pPr lvl="5" algn="ctr" rtl="0">
              <a:spcBef>
                <a:spcPct val="0"/>
              </a:spcBef>
              <a:spcAft>
                <a:spcPct val="0"/>
              </a:spcAft>
              <a:buSzPts val="3000"/>
              <a:buNone/>
              <a:defRPr/>
            </a:lvl6pPr>
            <a:lvl7pPr lvl="6" algn="ctr" rtl="0">
              <a:spcBef>
                <a:spcPct val="0"/>
              </a:spcBef>
              <a:spcAft>
                <a:spcPct val="0"/>
              </a:spcAft>
              <a:buSzPts val="3000"/>
              <a:buNone/>
              <a:defRPr/>
            </a:lvl7pPr>
            <a:lvl8pPr lvl="7" algn="ctr" rtl="0">
              <a:spcBef>
                <a:spcPct val="0"/>
              </a:spcBef>
              <a:spcAft>
                <a:spcPct val="0"/>
              </a:spcAft>
              <a:buSzPts val="3000"/>
              <a:buNone/>
              <a:defRPr/>
            </a:lvl8pPr>
            <a:lvl9pPr lvl="8" algn="ctr" rtl="0">
              <a:spcBef>
                <a:spcPct val="0"/>
              </a:spcBef>
              <a:spcAft>
                <a:spcPct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pic>
          <p:nvPicPr>
            <p:cNvPr id="776" name="Google Shape;776;p19"/>
            <p:cNvPicPr preferRelativeResize="0"/>
            <p:nvPr/>
          </p:nvPicPr>
          <p:blipFill>
            <a:blip r:embed="rId2">
              <a:alphaModFix/>
            </a:blip>
            <a:srcRect l="16960" t="24718" r="7121" b="26177"/>
            <a:stretch>
              <a:fillRect/>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6"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6"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42"/>
        <p:cNvGrpSpPr/>
        <p:nvPr/>
      </p:nvGrpSpPr>
      <p:grpSpPr>
        <a:xfrm>
          <a:off x="0" y="0"/>
          <a:ext cx="0" cy="0"/>
          <a:chOff x="0" y="0"/>
          <a:chExt cx="0" cy="0"/>
        </a:xfrm>
      </p:grpSpPr>
      <p:sp>
        <p:nvSpPr>
          <p:cNvPr id="843" name="Google Shape;8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844" name="Google Shape;844;p21"/>
          <p:cNvSpPr txBox="1">
            <a:spLocks noGrp="1"/>
          </p:cNvSpPr>
          <p:nvPr>
            <p:ph type="body" idx="1"/>
          </p:nvPr>
        </p:nvSpPr>
        <p:spPr>
          <a:xfrm>
            <a:off x="720000" y="1139550"/>
            <a:ext cx="4528500" cy="697800"/>
          </a:xfrm>
          <a:prstGeom prst="rect">
            <a:avLst/>
          </a:prstGeom>
        </p:spPr>
        <p:txBody>
          <a:bodyPr spcFirstLastPara="1" wrap="square" lIns="91425" tIns="91425" rIns="91425" bIns="91425" anchor="t" anchorCtr="0">
            <a:noAutofit/>
          </a:bodyPr>
          <a:lstStyle>
            <a:lvl1pPr marL="457200" lvl="0" indent="-304800" rtl="0">
              <a:spcBef>
                <a:spcPct val="0"/>
              </a:spcBef>
              <a:spcAft>
                <a:spcPct val="0"/>
              </a:spcAft>
              <a:buClr>
                <a:srgbClr val="434343"/>
              </a:buClr>
              <a:buSzPts val="1200"/>
              <a:buAutoNum type="arabicPeriod"/>
              <a:defRPr/>
            </a:lvl1pPr>
            <a:lvl2pPr marL="914400" lvl="1" indent="-304800" rtl="0">
              <a:lnSpc>
                <a:spcPct val="115000"/>
              </a:lnSpc>
              <a:spcBef>
                <a:spcPct val="0"/>
              </a:spcBef>
              <a:spcAft>
                <a:spcPct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ct val="0"/>
              </a:spcBef>
              <a:spcAft>
                <a:spcPct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ct val="0"/>
              </a:spcBef>
              <a:spcAft>
                <a:spcPct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ct val="0"/>
              </a:spcBef>
              <a:spcAft>
                <a:spcPct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ct val="0"/>
              </a:spcBef>
              <a:spcAft>
                <a:spcPct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ct val="0"/>
              </a:spcBef>
              <a:spcAft>
                <a:spcPct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ct val="0"/>
              </a:spcBef>
              <a:spcAft>
                <a:spcPct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ct val="0"/>
              </a:spcBef>
              <a:spcAft>
                <a:spcPct val="0"/>
              </a:spcAft>
              <a:buClr>
                <a:srgbClr val="434343"/>
              </a:buClr>
              <a:buSzPts val="1200"/>
              <a:buFont typeface="Roboto Condensed Light"/>
              <a:buAutoNum type="romanLcPeriod"/>
              <a:defRPr>
                <a:solidFill>
                  <a:srgbClr val="434343"/>
                </a:solidFill>
              </a:defRPr>
            </a:lvl9pPr>
          </a:lstStyle>
          <a:p>
            <a:endParaRPr/>
          </a:p>
        </p:txBody>
      </p:sp>
      <p:grpSp>
        <p:nvGrpSpPr>
          <p:cNvPr id="845" name="Google Shape;845;p21"/>
          <p:cNvGrpSpPr/>
          <p:nvPr/>
        </p:nvGrpSpPr>
        <p:grpSpPr>
          <a:xfrm>
            <a:off x="6846993" y="-1382193"/>
            <a:ext cx="4230595" cy="4230595"/>
            <a:chOff x="6597168" y="-1305993"/>
            <a:chExt cx="4230595" cy="4230595"/>
          </a:xfrm>
        </p:grpSpPr>
        <p:sp>
          <p:nvSpPr>
            <p:cNvPr id="846" name="Google Shape;846;p21"/>
            <p:cNvSpPr/>
            <p:nvPr/>
          </p:nvSpPr>
          <p:spPr>
            <a:xfrm rot="-8100000" flipH="1">
              <a:off x="7249845" y="-719557"/>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7" name="Google Shape;847;p21"/>
            <p:cNvSpPr/>
            <p:nvPr/>
          </p:nvSpPr>
          <p:spPr>
            <a:xfrm>
              <a:off x="8355611" y="-2920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8" name="Google Shape;848;p21"/>
            <p:cNvSpPr/>
            <p:nvPr/>
          </p:nvSpPr>
          <p:spPr>
            <a:xfrm>
              <a:off x="8608100" y="703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pic>
          <p:nvPicPr>
            <p:cNvPr id="858" name="Google Shape;858;p21"/>
            <p:cNvPicPr preferRelativeResize="0"/>
            <p:nvPr/>
          </p:nvPicPr>
          <p:blipFill>
            <a:blip r:embed="rId2">
              <a:alphaModFix/>
            </a:blip>
            <a:srcRect l="16960" t="24718" r="7121" b="26177"/>
            <a:stretch>
              <a:fillRect/>
            </a:stretch>
          </p:blipFill>
          <p:spPr>
            <a:xfrm>
              <a:off x="6929350" y="-1036475"/>
              <a:ext cx="2441950" cy="1863749"/>
            </a:xfrm>
            <a:prstGeom prst="rect">
              <a:avLst/>
            </a:prstGeom>
            <a:noFill/>
            <a:ln>
              <a:noFill/>
            </a:ln>
          </p:spPr>
        </p:pic>
      </p:grpSp>
      <p:grpSp>
        <p:nvGrpSpPr>
          <p:cNvPr id="859" name="Google Shape;859;p21"/>
          <p:cNvGrpSpPr/>
          <p:nvPr/>
        </p:nvGrpSpPr>
        <p:grpSpPr>
          <a:xfrm rot="5400000">
            <a:off x="-1981527" y="1924690"/>
            <a:ext cx="6191222" cy="6191222"/>
            <a:chOff x="-2825827" y="1271890"/>
            <a:chExt cx="6191222" cy="6191222"/>
          </a:xfrm>
        </p:grpSpPr>
        <p:pic>
          <p:nvPicPr>
            <p:cNvPr id="860" name="Google Shape;860;p21"/>
            <p:cNvPicPr preferRelativeResize="0"/>
            <p:nvPr/>
          </p:nvPicPr>
          <p:blipFill>
            <a:blip r:embed="rId2">
              <a:alphaModFix/>
            </a:blip>
            <a:srcRect l="16960" t="24718" r="7121" b="26177"/>
            <a:stretch>
              <a:fillRect/>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63" name="Google Shape;863;p21"/>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72" name="Google Shape;872;p21"/>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73"/>
        <p:cNvGrpSpPr/>
        <p:nvPr/>
      </p:nvGrpSpPr>
      <p:grpSpPr>
        <a:xfrm>
          <a:off x="0" y="0"/>
          <a:ext cx="0" cy="0"/>
          <a:chOff x="0" y="0"/>
          <a:chExt cx="0" cy="0"/>
        </a:xfrm>
      </p:grpSpPr>
      <p:sp>
        <p:nvSpPr>
          <p:cNvPr id="974" name="Google Shape;97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000"/>
              <a:buNone/>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975" name="Google Shape;975;p23"/>
          <p:cNvSpPr txBox="1">
            <a:spLocks noGrp="1"/>
          </p:cNvSpPr>
          <p:nvPr>
            <p:ph type="subTitle" idx="1"/>
          </p:nvPr>
        </p:nvSpPr>
        <p:spPr>
          <a:xfrm>
            <a:off x="713225" y="2041525"/>
            <a:ext cx="5578500" cy="606600"/>
          </a:xfrm>
          <a:prstGeom prst="rect">
            <a:avLst/>
          </a:prstGeom>
        </p:spPr>
        <p:txBody>
          <a:bodyPr spcFirstLastPara="1" wrap="square" lIns="91425" tIns="91425" rIns="91425" bIns="91425" anchor="t" anchorCtr="0">
            <a:noAutofit/>
          </a:bodyPr>
          <a:lstStyle>
            <a:lvl1pPr lvl="0" rtl="0">
              <a:spcBef>
                <a:spcPct val="0"/>
              </a:spcBef>
              <a:spcAft>
                <a:spcPct val="0"/>
              </a:spcAft>
              <a:buSzPts val="2800"/>
              <a:buNone/>
              <a:defRPr sz="1400" b="0"/>
            </a:lvl1pPr>
            <a:lvl2pPr lvl="1" algn="ctr" rtl="0">
              <a:lnSpc>
                <a:spcPct val="100000"/>
              </a:lnSpc>
              <a:spcBef>
                <a:spcPct val="0"/>
              </a:spcBef>
              <a:spcAft>
                <a:spcPct val="0"/>
              </a:spcAft>
              <a:buSzPts val="2800"/>
              <a:buNone/>
              <a:defRPr sz="2800"/>
            </a:lvl2pPr>
            <a:lvl3pPr lvl="2" algn="ctr" rtl="0">
              <a:lnSpc>
                <a:spcPct val="100000"/>
              </a:lnSpc>
              <a:spcBef>
                <a:spcPct val="0"/>
              </a:spcBef>
              <a:spcAft>
                <a:spcPct val="0"/>
              </a:spcAft>
              <a:buSzPts val="2800"/>
              <a:buNone/>
              <a:defRPr sz="2800"/>
            </a:lvl3pPr>
            <a:lvl4pPr lvl="3" algn="ctr" rtl="0">
              <a:lnSpc>
                <a:spcPct val="100000"/>
              </a:lnSpc>
              <a:spcBef>
                <a:spcPct val="0"/>
              </a:spcBef>
              <a:spcAft>
                <a:spcPct val="0"/>
              </a:spcAft>
              <a:buSzPts val="2800"/>
              <a:buNone/>
              <a:defRPr sz="2800"/>
            </a:lvl4pPr>
            <a:lvl5pPr lvl="4" algn="ctr" rtl="0">
              <a:lnSpc>
                <a:spcPct val="100000"/>
              </a:lnSpc>
              <a:spcBef>
                <a:spcPct val="0"/>
              </a:spcBef>
              <a:spcAft>
                <a:spcPct val="0"/>
              </a:spcAft>
              <a:buSzPts val="2800"/>
              <a:buNone/>
              <a:defRPr sz="2800"/>
            </a:lvl5pPr>
            <a:lvl6pPr lvl="5" algn="ctr" rtl="0">
              <a:lnSpc>
                <a:spcPct val="100000"/>
              </a:lnSpc>
              <a:spcBef>
                <a:spcPct val="0"/>
              </a:spcBef>
              <a:spcAft>
                <a:spcPct val="0"/>
              </a:spcAft>
              <a:buSzPts val="2800"/>
              <a:buNone/>
              <a:defRPr sz="2800"/>
            </a:lvl6pPr>
            <a:lvl7pPr lvl="6" algn="ctr" rtl="0">
              <a:lnSpc>
                <a:spcPct val="100000"/>
              </a:lnSpc>
              <a:spcBef>
                <a:spcPct val="0"/>
              </a:spcBef>
              <a:spcAft>
                <a:spcPct val="0"/>
              </a:spcAft>
              <a:buSzPts val="2800"/>
              <a:buNone/>
              <a:defRPr sz="2800"/>
            </a:lvl7pPr>
            <a:lvl8pPr lvl="7" algn="ctr" rtl="0">
              <a:lnSpc>
                <a:spcPct val="100000"/>
              </a:lnSpc>
              <a:spcBef>
                <a:spcPct val="0"/>
              </a:spcBef>
              <a:spcAft>
                <a:spcPct val="0"/>
              </a:spcAft>
              <a:buSzPts val="2800"/>
              <a:buNone/>
              <a:defRPr sz="2800"/>
            </a:lvl8pPr>
            <a:lvl9pPr lvl="8" algn="ctr" rtl="0">
              <a:lnSpc>
                <a:spcPct val="100000"/>
              </a:lnSpc>
              <a:spcBef>
                <a:spcPct val="0"/>
              </a:spcBef>
              <a:spcAft>
                <a:spcPct val="0"/>
              </a:spcAft>
              <a:buSzPts val="2800"/>
              <a:buNone/>
              <a:defRPr sz="2800"/>
            </a:lvl9pPr>
          </a:lstStyle>
          <a:p>
            <a:endParaRPr/>
          </a:p>
        </p:txBody>
      </p:sp>
      <p:sp>
        <p:nvSpPr>
          <p:cNvPr id="976" name="Google Shape;976;p23"/>
          <p:cNvSpPr txBox="1">
            <a:spLocks noGrp="1"/>
          </p:cNvSpPr>
          <p:nvPr>
            <p:ph type="subTitle" idx="2"/>
          </p:nvPr>
        </p:nvSpPr>
        <p:spPr>
          <a:xfrm>
            <a:off x="713225" y="3366650"/>
            <a:ext cx="5578500" cy="642600"/>
          </a:xfrm>
          <a:prstGeom prst="rect">
            <a:avLst/>
          </a:prstGeom>
        </p:spPr>
        <p:txBody>
          <a:bodyPr spcFirstLastPara="1" wrap="square" lIns="91425" tIns="91425" rIns="91425" bIns="91425" anchor="t" anchorCtr="0">
            <a:noAutofit/>
          </a:bodyPr>
          <a:lstStyle>
            <a:lvl1pPr lvl="0" rtl="0">
              <a:spcBef>
                <a:spcPct val="0"/>
              </a:spcBef>
              <a:spcAft>
                <a:spcPct val="0"/>
              </a:spcAft>
              <a:buSzPts val="2800"/>
              <a:buNone/>
              <a:defRPr sz="1400" b="0"/>
            </a:lvl1pPr>
            <a:lvl2pPr lvl="1" algn="ctr" rtl="0">
              <a:lnSpc>
                <a:spcPct val="100000"/>
              </a:lnSpc>
              <a:spcBef>
                <a:spcPct val="0"/>
              </a:spcBef>
              <a:spcAft>
                <a:spcPct val="0"/>
              </a:spcAft>
              <a:buSzPts val="2800"/>
              <a:buNone/>
              <a:defRPr sz="2800"/>
            </a:lvl2pPr>
            <a:lvl3pPr lvl="2" algn="ctr" rtl="0">
              <a:lnSpc>
                <a:spcPct val="100000"/>
              </a:lnSpc>
              <a:spcBef>
                <a:spcPct val="0"/>
              </a:spcBef>
              <a:spcAft>
                <a:spcPct val="0"/>
              </a:spcAft>
              <a:buSzPts val="2800"/>
              <a:buNone/>
              <a:defRPr sz="2800"/>
            </a:lvl3pPr>
            <a:lvl4pPr lvl="3" algn="ctr" rtl="0">
              <a:lnSpc>
                <a:spcPct val="100000"/>
              </a:lnSpc>
              <a:spcBef>
                <a:spcPct val="0"/>
              </a:spcBef>
              <a:spcAft>
                <a:spcPct val="0"/>
              </a:spcAft>
              <a:buSzPts val="2800"/>
              <a:buNone/>
              <a:defRPr sz="2800"/>
            </a:lvl4pPr>
            <a:lvl5pPr lvl="4" algn="ctr" rtl="0">
              <a:lnSpc>
                <a:spcPct val="100000"/>
              </a:lnSpc>
              <a:spcBef>
                <a:spcPct val="0"/>
              </a:spcBef>
              <a:spcAft>
                <a:spcPct val="0"/>
              </a:spcAft>
              <a:buSzPts val="2800"/>
              <a:buNone/>
              <a:defRPr sz="2800"/>
            </a:lvl5pPr>
            <a:lvl6pPr lvl="5" algn="ctr" rtl="0">
              <a:lnSpc>
                <a:spcPct val="100000"/>
              </a:lnSpc>
              <a:spcBef>
                <a:spcPct val="0"/>
              </a:spcBef>
              <a:spcAft>
                <a:spcPct val="0"/>
              </a:spcAft>
              <a:buSzPts val="2800"/>
              <a:buNone/>
              <a:defRPr sz="2800"/>
            </a:lvl6pPr>
            <a:lvl7pPr lvl="6" algn="ctr" rtl="0">
              <a:lnSpc>
                <a:spcPct val="100000"/>
              </a:lnSpc>
              <a:spcBef>
                <a:spcPct val="0"/>
              </a:spcBef>
              <a:spcAft>
                <a:spcPct val="0"/>
              </a:spcAft>
              <a:buSzPts val="2800"/>
              <a:buNone/>
              <a:defRPr sz="2800"/>
            </a:lvl7pPr>
            <a:lvl8pPr lvl="7" algn="ctr" rtl="0">
              <a:lnSpc>
                <a:spcPct val="100000"/>
              </a:lnSpc>
              <a:spcBef>
                <a:spcPct val="0"/>
              </a:spcBef>
              <a:spcAft>
                <a:spcPct val="0"/>
              </a:spcAft>
              <a:buSzPts val="2800"/>
              <a:buNone/>
              <a:defRPr sz="2800"/>
            </a:lvl8pPr>
            <a:lvl9pPr lvl="8" algn="ctr" rtl="0">
              <a:lnSpc>
                <a:spcPct val="100000"/>
              </a:lnSpc>
              <a:spcBef>
                <a:spcPct val="0"/>
              </a:spcBef>
              <a:spcAft>
                <a:spcPct val="0"/>
              </a:spcAft>
              <a:buSzPts val="2800"/>
              <a:buNone/>
              <a:defRPr sz="2800"/>
            </a:lvl9pPr>
          </a:lstStyle>
          <a:p>
            <a:endParaRPr/>
          </a:p>
        </p:txBody>
      </p:sp>
      <p:sp>
        <p:nvSpPr>
          <p:cNvPr id="977" name="Google Shape;977;p23"/>
          <p:cNvSpPr txBox="1">
            <a:spLocks noGrp="1"/>
          </p:cNvSpPr>
          <p:nvPr>
            <p:ph type="subTitle" idx="3"/>
          </p:nvPr>
        </p:nvSpPr>
        <p:spPr>
          <a:xfrm>
            <a:off x="713225" y="1679400"/>
            <a:ext cx="5578500" cy="4023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9pPr>
          </a:lstStyle>
          <a:p>
            <a:endParaRPr/>
          </a:p>
        </p:txBody>
      </p:sp>
      <p:sp>
        <p:nvSpPr>
          <p:cNvPr id="978" name="Google Shape;978;p23"/>
          <p:cNvSpPr txBox="1">
            <a:spLocks noGrp="1"/>
          </p:cNvSpPr>
          <p:nvPr>
            <p:ph type="subTitle" idx="4"/>
          </p:nvPr>
        </p:nvSpPr>
        <p:spPr>
          <a:xfrm>
            <a:off x="713225" y="3040550"/>
            <a:ext cx="5578500" cy="4023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ct val="0"/>
              </a:spcBef>
              <a:spcAft>
                <a:spcPct val="0"/>
              </a:spcAft>
              <a:buSzPts val="2400"/>
              <a:buFont typeface="IBM Plex Mono"/>
              <a:buNone/>
              <a:defRPr sz="2400" b="1">
                <a:latin typeface="IBM Plex Mono"/>
                <a:ea typeface="IBM Plex Mono"/>
                <a:cs typeface="IBM Plex Mono"/>
                <a:sym typeface="IBM Plex Mono"/>
              </a:defRPr>
            </a:lvl9pPr>
          </a:lstStyle>
          <a:p>
            <a:endParaRPr/>
          </a:p>
        </p:txBody>
      </p:sp>
      <p:grpSp>
        <p:nvGrpSpPr>
          <p:cNvPr id="979" name="Google Shape;979;p23"/>
          <p:cNvGrpSpPr/>
          <p:nvPr/>
        </p:nvGrpSpPr>
        <p:grpSpPr>
          <a:xfrm rot="-5400000" flipH="1">
            <a:off x="6239121" y="1032770"/>
            <a:ext cx="5022035" cy="4764449"/>
            <a:chOff x="4571996" y="2268220"/>
            <a:chExt cx="5022035" cy="4764449"/>
          </a:xfrm>
        </p:grpSpPr>
        <p:pic>
          <p:nvPicPr>
            <p:cNvPr id="980" name="Google Shape;980;p23"/>
            <p:cNvPicPr preferRelativeResize="0"/>
            <p:nvPr/>
          </p:nvPicPr>
          <p:blipFill>
            <a:blip r:embed="rId2">
              <a:alphaModFix/>
            </a:blip>
            <a:srcRect l="16960" t="24718" r="7121" b="26177"/>
            <a:stretch>
              <a:fillRect/>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4" name="Google Shape;984;p2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7" name="Google Shape;987;p2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8" name="Google Shape;988;p2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4" name="Google Shape;99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5" name="Google Shape;99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6" name="Google Shape;99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7" name="Google Shape;99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998" name="Google Shape;99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04" name="Google Shape;100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05" name="Google Shape;100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06" name="Google Shape;100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07" name="Google Shape;100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008" name="Google Shape;100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4" name="Google Shape;101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5" name="Google Shape;101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6" name="Google Shape;101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7" name="Google Shape;101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018" name="Google Shape;101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21" name="Google Shape;1021;p2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24" name="Google Shape;1024;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pic>
        <p:nvPicPr>
          <p:cNvPr id="1025" name="Google Shape;1025;p23"/>
          <p:cNvPicPr preferRelativeResize="0"/>
          <p:nvPr/>
        </p:nvPicPr>
        <p:blipFill>
          <a:blip r:embed="rId2">
            <a:alphaModFix/>
          </a:blip>
          <a:srcRect l="16960" t="24718" r="7121" b="26177"/>
          <a:stretch>
            <a:fillRect/>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cxnSp>
          <p:nvCxnSpPr>
            <p:cNvPr id="1028" name="Google Shape;1028;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29" name="Google Shape;1029;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33" name="Google Shape;1033;p23"/>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34" name="Google Shape;1034;p23"/>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35" name="Google Shape;1035;p23"/>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0" name="Google Shape;1040;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3" name="Google Shape;1043;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044" name="Google Shape;1044;p23"/>
            <p:cNvSpPr/>
            <p:nvPr/>
          </p:nvSpPr>
          <p:spPr>
            <a:xfrm rot="-5400000">
              <a:off x="362395"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cxnSp>
            <p:nvCxnSpPr>
              <p:cNvPr id="1047" name="Google Shape;1047;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48" name="Google Shape;1048;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pic>
          <p:nvPicPr>
            <p:cNvPr id="1357" name="Google Shape;1357;p30"/>
            <p:cNvPicPr preferRelativeResize="0"/>
            <p:nvPr/>
          </p:nvPicPr>
          <p:blipFill>
            <a:blip r:embed="rId2">
              <a:alphaModFix/>
            </a:blip>
            <a:srcRect l="16960" t="24718" r="7121" b="26177"/>
            <a:stretch>
              <a:fillRect/>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B144D15-F032-4B3F-B876-BAE523A694C5}" type="datetimeFigureOut">
              <a:rPr lang="en-US" smtClean="0"/>
              <a:t>11/5/2024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a:blip r:embed="rId2">
              <a:alphaModFix/>
            </a:blip>
            <a:srcRect l="16960" t="24718" r="7121" b="26177"/>
            <a:stretch>
              <a:fillRect/>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a:blip r:embed="rId2">
              <a:alphaModFix/>
            </a:blip>
            <a:srcRect l="16960" t="24718" r="7121" b="26177"/>
            <a:stretch>
              <a:fillRect/>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20574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20574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0574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05740"/>
          </a:xfrm>
        </p:spPr>
        <p:txBody>
          <a:bodyPr lIns="0" tIns="0" rIns="0" bIns="0"/>
          <a:lstStyle>
            <a:lvl1pPr algn="l">
              <a:defRPr>
                <a:solidFill>
                  <a:schemeClr val="tx1">
                    <a:tint val="75000"/>
                  </a:schemeClr>
                </a:solidFill>
              </a:defRPr>
            </a:lvl1pPr>
          </a:lstStyle>
          <a:p>
            <a:fld id="{1D8BD707-D9CF-40AE-B4C6-C98DA3205C09}" type="datetimeFigureOut">
              <a:rPr lang="en-US"/>
              <a:t>11/5/2024</a:t>
            </a:fld>
            <a:endParaRPr lang="en-US"/>
          </a:p>
        </p:txBody>
      </p:sp>
      <p:sp>
        <p:nvSpPr>
          <p:cNvPr id="6" name="Holder 6"/>
          <p:cNvSpPr>
            <a:spLocks noGrp="1"/>
          </p:cNvSpPr>
          <p:nvPr>
            <p:ph type="sldNum" sz="quarter" idx="7"/>
          </p:nvPr>
        </p:nvSpPr>
        <p:spPr>
          <a:xfrm>
            <a:off x="8581644" y="4652928"/>
            <a:ext cx="327184" cy="230183"/>
          </a:xfrm>
        </p:spPr>
        <p:txBody>
          <a:bodyPr lIns="0" tIns="0" rIns="0" bIns="0"/>
          <a:lstStyle>
            <a:lvl1pPr>
              <a:defRPr sz="2212" b="1" i="1">
                <a:solidFill>
                  <a:schemeClr val="bg1"/>
                </a:solidFill>
                <a:latin typeface="Times New Roman"/>
                <a:cs typeface="Times New Roman"/>
              </a:defRPr>
            </a:lvl1pPr>
          </a:lstStyle>
          <a:p>
            <a:pPr marL="28575">
              <a:lnSpc>
                <a:spcPts val="2359"/>
              </a:lnSpc>
            </a:pPr>
            <a:fld id="{81D60167-4931-47E6-BA6A-407CBD079E47}" type="slidenum">
              <a:rPr spc="-60"/>
              <a:t>‹#›</a:t>
            </a:fld>
            <a:endParaRPr spc="-6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17" name="bg object 17"/>
          <p:cNvPicPr/>
          <p:nvPr/>
        </p:nvPicPr>
        <p:blipFill>
          <a:blip r:embed="rId2"/>
          <a:stretch>
            <a:fillRect/>
          </a:stretch>
        </p:blipFill>
        <p:spPr>
          <a:xfrm>
            <a:off x="8710232" y="251364"/>
            <a:ext cx="67436" cy="67532"/>
          </a:xfrm>
          <a:prstGeom prst="rect">
            <a:avLst/>
          </a:prstGeom>
        </p:spPr>
      </p:pic>
      <p:pic>
        <p:nvPicPr>
          <p:cNvPr id="18" name="bg object 18"/>
          <p:cNvPicPr/>
          <p:nvPr/>
        </p:nvPicPr>
        <p:blipFill>
          <a:blip r:embed="rId3"/>
          <a:stretch>
            <a:fillRect/>
          </a:stretch>
        </p:blipFill>
        <p:spPr>
          <a:xfrm>
            <a:off x="8710232" y="420052"/>
            <a:ext cx="67436" cy="67436"/>
          </a:xfrm>
          <a:prstGeom prst="rect">
            <a:avLst/>
          </a:prstGeom>
        </p:spPr>
      </p:pic>
      <p:sp>
        <p:nvSpPr>
          <p:cNvPr id="2" name="Holder 2"/>
          <p:cNvSpPr>
            <a:spLocks noGrp="1"/>
          </p:cNvSpPr>
          <p:nvPr>
            <p:ph type="title"/>
          </p:nvPr>
        </p:nvSpPr>
        <p:spPr>
          <a:xfrm>
            <a:off x="2342864" y="929354"/>
            <a:ext cx="4458271" cy="154305"/>
          </a:xfrm>
        </p:spPr>
        <p:txBody>
          <a:bodyPr lIns="0" tIns="0" rIns="0" bIns="0"/>
          <a:lstStyle>
            <a:lvl1pPr>
              <a:defRPr sz="1350" b="1" i="0">
                <a:solidFill>
                  <a:schemeClr val="bg1"/>
                </a:solidFill>
                <a:latin typeface="Arial"/>
                <a:cs typeface="Arial"/>
              </a:defRPr>
            </a:lvl1pPr>
          </a:lstStyle>
          <a:p>
            <a:endParaRPr/>
          </a:p>
        </p:txBody>
      </p:sp>
      <p:sp>
        <p:nvSpPr>
          <p:cNvPr id="3" name="Holder 3"/>
          <p:cNvSpPr>
            <a:spLocks noGrp="1"/>
          </p:cNvSpPr>
          <p:nvPr>
            <p:ph type="body" idx="1"/>
          </p:nvPr>
        </p:nvSpPr>
        <p:spPr>
          <a:xfrm>
            <a:off x="548944" y="1147399"/>
            <a:ext cx="8046110" cy="205740"/>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0574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05740"/>
          </a:xfrm>
        </p:spPr>
        <p:txBody>
          <a:bodyPr lIns="0" tIns="0" rIns="0" bIns="0"/>
          <a:lstStyle>
            <a:lvl1pPr algn="l">
              <a:defRPr>
                <a:solidFill>
                  <a:schemeClr val="tx1">
                    <a:tint val="75000"/>
                  </a:schemeClr>
                </a:solidFill>
              </a:defRPr>
            </a:lvl1pPr>
          </a:lstStyle>
          <a:p>
            <a:fld id="{1D8BD707-D9CF-40AE-B4C6-C98DA3205C09}" type="datetimeFigureOut">
              <a:rPr lang="en-US"/>
              <a:t>11/5/2024</a:t>
            </a:fld>
            <a:endParaRPr lang="en-US"/>
          </a:p>
        </p:txBody>
      </p:sp>
      <p:sp>
        <p:nvSpPr>
          <p:cNvPr id="6" name="Holder 6"/>
          <p:cNvSpPr>
            <a:spLocks noGrp="1"/>
          </p:cNvSpPr>
          <p:nvPr>
            <p:ph type="sldNum" sz="quarter" idx="7"/>
          </p:nvPr>
        </p:nvSpPr>
        <p:spPr>
          <a:xfrm>
            <a:off x="8581644" y="4652928"/>
            <a:ext cx="327184" cy="230183"/>
          </a:xfrm>
        </p:spPr>
        <p:txBody>
          <a:bodyPr lIns="0" tIns="0" rIns="0" bIns="0"/>
          <a:lstStyle>
            <a:lvl1pPr>
              <a:defRPr sz="2212" b="1" i="1">
                <a:solidFill>
                  <a:schemeClr val="bg1"/>
                </a:solidFill>
                <a:latin typeface="Times New Roman"/>
                <a:cs typeface="Times New Roman"/>
              </a:defRPr>
            </a:lvl1pPr>
          </a:lstStyle>
          <a:p>
            <a:pPr marL="28575">
              <a:lnSpc>
                <a:spcPts val="2359"/>
              </a:lnSpc>
            </a:pPr>
            <a:fld id="{81D60167-4931-47E6-BA6A-407CBD079E47}" type="slidenum">
              <a:rPr spc="-60"/>
              <a:t>‹#›</a:t>
            </a:fld>
            <a:endParaRPr spc="-6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342864" y="929354"/>
            <a:ext cx="4458271" cy="154305"/>
          </a:xfrm>
        </p:spPr>
        <p:txBody>
          <a:bodyPr lIns="0" tIns="0" rIns="0" bIns="0"/>
          <a:lstStyle>
            <a:lvl1pPr>
              <a:defRPr sz="1350" b="1" i="0">
                <a:solidFill>
                  <a:schemeClr val="bg1"/>
                </a:solidFill>
                <a:latin typeface="Arial"/>
                <a:cs typeface="Arial"/>
              </a:defRPr>
            </a:lvl1pPr>
          </a:lstStyle>
          <a:p>
            <a:endParaRPr/>
          </a:p>
        </p:txBody>
      </p:sp>
      <p:sp>
        <p:nvSpPr>
          <p:cNvPr id="3" name="Holder 3"/>
          <p:cNvSpPr>
            <a:spLocks noGrp="1"/>
          </p:cNvSpPr>
          <p:nvPr>
            <p:ph sz="half" idx="2"/>
          </p:nvPr>
        </p:nvSpPr>
        <p:spPr>
          <a:xfrm>
            <a:off x="457200" y="1183005"/>
            <a:ext cx="3977640" cy="2057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20209" y="1387697"/>
            <a:ext cx="3220403" cy="94298"/>
          </a:xfrm>
          <a:prstGeom prst="rect">
            <a:avLst/>
          </a:prstGeom>
        </p:spPr>
        <p:txBody>
          <a:bodyPr wrap="square" lIns="0" tIns="0" rIns="0" bIns="0">
            <a:spAutoFit/>
          </a:bodyPr>
          <a:lstStyle>
            <a:lvl1pPr>
              <a:defRPr sz="825" b="0" i="0">
                <a:solidFill>
                  <a:srgbClr val="717B81"/>
                </a:solidFill>
                <a:latin typeface="Consolas"/>
                <a:cs typeface="Consolas"/>
              </a:defRPr>
            </a:lvl1pPr>
          </a:lstStyle>
          <a:p>
            <a:endParaRPr/>
          </a:p>
        </p:txBody>
      </p:sp>
      <p:sp>
        <p:nvSpPr>
          <p:cNvPr id="5" name="Holder 5"/>
          <p:cNvSpPr>
            <a:spLocks noGrp="1"/>
          </p:cNvSpPr>
          <p:nvPr>
            <p:ph type="ftr" sz="quarter" idx="5"/>
          </p:nvPr>
        </p:nvSpPr>
        <p:spPr>
          <a:xfrm>
            <a:off x="3108960" y="4783455"/>
            <a:ext cx="2926080" cy="205740"/>
          </a:xfr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4783455"/>
            <a:ext cx="2103120" cy="205740"/>
          </a:xfrm>
        </p:spPr>
        <p:txBody>
          <a:bodyPr lIns="0" tIns="0" rIns="0" bIns="0"/>
          <a:lstStyle>
            <a:lvl1pPr algn="l">
              <a:defRPr>
                <a:solidFill>
                  <a:schemeClr val="tx1">
                    <a:tint val="75000"/>
                  </a:schemeClr>
                </a:solidFill>
              </a:defRPr>
            </a:lvl1pPr>
          </a:lstStyle>
          <a:p>
            <a:fld id="{1D8BD707-D9CF-40AE-B4C6-C98DA3205C09}" type="datetimeFigureOut">
              <a:rPr lang="en-US"/>
              <a:t>11/5/2024</a:t>
            </a:fld>
            <a:endParaRPr lang="en-US"/>
          </a:p>
        </p:txBody>
      </p:sp>
      <p:sp>
        <p:nvSpPr>
          <p:cNvPr id="7" name="Holder 7"/>
          <p:cNvSpPr>
            <a:spLocks noGrp="1"/>
          </p:cNvSpPr>
          <p:nvPr>
            <p:ph type="sldNum" sz="quarter" idx="7"/>
          </p:nvPr>
        </p:nvSpPr>
        <p:spPr>
          <a:xfrm>
            <a:off x="8581644" y="4652928"/>
            <a:ext cx="327184" cy="230183"/>
          </a:xfrm>
        </p:spPr>
        <p:txBody>
          <a:bodyPr lIns="0" tIns="0" rIns="0" bIns="0"/>
          <a:lstStyle>
            <a:lvl1pPr>
              <a:defRPr sz="2212" b="1" i="1">
                <a:solidFill>
                  <a:schemeClr val="bg1"/>
                </a:solidFill>
                <a:latin typeface="Times New Roman"/>
                <a:cs typeface="Times New Roman"/>
              </a:defRPr>
            </a:lvl1pPr>
          </a:lstStyle>
          <a:p>
            <a:pPr marL="28575">
              <a:lnSpc>
                <a:spcPts val="2359"/>
              </a:lnSpc>
            </a:pPr>
            <a:fld id="{81D60167-4931-47E6-BA6A-407CBD079E47}" type="slidenum">
              <a:rPr spc="-60"/>
              <a:t>‹#›</a:t>
            </a:fld>
            <a:endParaRPr spc="-6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342864" y="929354"/>
            <a:ext cx="4458271" cy="154305"/>
          </a:xfrm>
        </p:spPr>
        <p:txBody>
          <a:bodyPr lIns="0" tIns="0" rIns="0" bIns="0"/>
          <a:lstStyle>
            <a:lvl1pPr>
              <a:defRPr sz="1350" b="1"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4783455"/>
            <a:ext cx="2926080" cy="205740"/>
          </a:xfr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05740"/>
          </a:xfrm>
        </p:spPr>
        <p:txBody>
          <a:bodyPr lIns="0" tIns="0" rIns="0" bIns="0"/>
          <a:lstStyle>
            <a:lvl1pPr algn="l">
              <a:defRPr>
                <a:solidFill>
                  <a:schemeClr val="tx1">
                    <a:tint val="75000"/>
                  </a:schemeClr>
                </a:solidFill>
              </a:defRPr>
            </a:lvl1pPr>
          </a:lstStyle>
          <a:p>
            <a:fld id="{1D8BD707-D9CF-40AE-B4C6-C98DA3205C09}" type="datetimeFigureOut">
              <a:rPr lang="en-US"/>
              <a:t>11/5/2024</a:t>
            </a:fld>
            <a:endParaRPr lang="en-US"/>
          </a:p>
        </p:txBody>
      </p:sp>
      <p:sp>
        <p:nvSpPr>
          <p:cNvPr id="5" name="Holder 5"/>
          <p:cNvSpPr>
            <a:spLocks noGrp="1"/>
          </p:cNvSpPr>
          <p:nvPr>
            <p:ph type="sldNum" sz="quarter" idx="7"/>
          </p:nvPr>
        </p:nvSpPr>
        <p:spPr>
          <a:xfrm>
            <a:off x="8581644" y="4652928"/>
            <a:ext cx="327184" cy="230183"/>
          </a:xfrm>
        </p:spPr>
        <p:txBody>
          <a:bodyPr lIns="0" tIns="0" rIns="0" bIns="0"/>
          <a:lstStyle>
            <a:lvl1pPr>
              <a:defRPr sz="2212" b="1" i="1">
                <a:solidFill>
                  <a:schemeClr val="bg1"/>
                </a:solidFill>
                <a:latin typeface="Times New Roman"/>
                <a:cs typeface="Times New Roman"/>
              </a:defRPr>
            </a:lvl1pPr>
          </a:lstStyle>
          <a:p>
            <a:pPr marL="28575">
              <a:lnSpc>
                <a:spcPts val="2359"/>
              </a:lnSpc>
            </a:pPr>
            <a:fld id="{81D60167-4931-47E6-BA6A-407CBD079E47}" type="slidenum">
              <a:rPr spc="-60"/>
              <a:t>‹#›</a:t>
            </a:fld>
            <a:endParaRPr spc="-60"/>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05740"/>
          </a:xfr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05740"/>
          </a:xfrm>
        </p:spPr>
        <p:txBody>
          <a:bodyPr lIns="0" tIns="0" rIns="0" bIns="0"/>
          <a:lstStyle>
            <a:lvl1pPr algn="l">
              <a:defRPr>
                <a:solidFill>
                  <a:schemeClr val="tx1">
                    <a:tint val="75000"/>
                  </a:schemeClr>
                </a:solidFill>
              </a:defRPr>
            </a:lvl1pPr>
          </a:lstStyle>
          <a:p>
            <a:fld id="{1D8BD707-D9CF-40AE-B4C6-C98DA3205C09}" type="datetimeFigureOut">
              <a:rPr lang="en-US"/>
              <a:t>11/5/2024</a:t>
            </a:fld>
            <a:endParaRPr lang="en-US"/>
          </a:p>
        </p:txBody>
      </p:sp>
      <p:sp>
        <p:nvSpPr>
          <p:cNvPr id="4" name="Holder 4"/>
          <p:cNvSpPr>
            <a:spLocks noGrp="1"/>
          </p:cNvSpPr>
          <p:nvPr>
            <p:ph type="sldNum" sz="quarter" idx="7"/>
          </p:nvPr>
        </p:nvSpPr>
        <p:spPr>
          <a:xfrm>
            <a:off x="8581644" y="4652928"/>
            <a:ext cx="327184" cy="230183"/>
          </a:xfrm>
        </p:spPr>
        <p:txBody>
          <a:bodyPr lIns="0" tIns="0" rIns="0" bIns="0"/>
          <a:lstStyle>
            <a:lvl1pPr>
              <a:defRPr sz="2212" b="1" i="1">
                <a:solidFill>
                  <a:schemeClr val="bg1"/>
                </a:solidFill>
                <a:latin typeface="Times New Roman"/>
                <a:cs typeface="Times New Roman"/>
              </a:defRPr>
            </a:lvl1pPr>
          </a:lstStyle>
          <a:p>
            <a:pPr marL="28575">
              <a:lnSpc>
                <a:spcPts val="2359"/>
              </a:lnSpc>
            </a:pPr>
            <a:fld id="{81D60167-4931-47E6-BA6A-407CBD079E47}" type="slidenum">
              <a:rPr spc="-60"/>
              <a:t>‹#›</a:t>
            </a:fld>
            <a:endParaRPr spc="-60"/>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lvl1pPr lvl="0">
              <a:lnSpc>
                <a:spcPct val="90000"/>
              </a:lnSpc>
              <a:spcBef>
                <a:spcPct val="0"/>
              </a:spcBef>
              <a:spcAft>
                <a:spcPct val="0"/>
              </a:spcAft>
              <a:buSzPts val="5200"/>
              <a:buNone/>
              <a:defRPr sz="3600"/>
            </a:lvl1pPr>
            <a:lvl2pPr lvl="1" algn="ctr">
              <a:spcBef>
                <a:spcPct val="0"/>
              </a:spcBef>
              <a:spcAft>
                <a:spcPct val="0"/>
              </a:spcAft>
              <a:buSzPts val="5200"/>
              <a:buNone/>
              <a:defRPr sz="5200"/>
            </a:lvl2pPr>
            <a:lvl3pPr lvl="2" algn="ctr">
              <a:spcBef>
                <a:spcPct val="0"/>
              </a:spcBef>
              <a:spcAft>
                <a:spcPct val="0"/>
              </a:spcAft>
              <a:buSzPts val="5200"/>
              <a:buNone/>
              <a:defRPr sz="5200"/>
            </a:lvl3pPr>
            <a:lvl4pPr lvl="3" algn="ctr">
              <a:spcBef>
                <a:spcPct val="0"/>
              </a:spcBef>
              <a:spcAft>
                <a:spcPct val="0"/>
              </a:spcAft>
              <a:buSzPts val="5200"/>
              <a:buNone/>
              <a:defRPr sz="5200"/>
            </a:lvl4pPr>
            <a:lvl5pPr lvl="4" algn="ctr">
              <a:spcBef>
                <a:spcPct val="0"/>
              </a:spcBef>
              <a:spcAft>
                <a:spcPct val="0"/>
              </a:spcAft>
              <a:buSzPts val="5200"/>
              <a:buNone/>
              <a:defRPr sz="5200"/>
            </a:lvl5pPr>
            <a:lvl6pPr lvl="5" algn="ctr">
              <a:spcBef>
                <a:spcPct val="0"/>
              </a:spcBef>
              <a:spcAft>
                <a:spcPct val="0"/>
              </a:spcAft>
              <a:buSzPts val="5200"/>
              <a:buNone/>
              <a:defRPr sz="5200"/>
            </a:lvl6pPr>
            <a:lvl7pPr lvl="6" algn="ctr">
              <a:spcBef>
                <a:spcPct val="0"/>
              </a:spcBef>
              <a:spcAft>
                <a:spcPct val="0"/>
              </a:spcAft>
              <a:buSzPts val="5200"/>
              <a:buNone/>
              <a:defRPr sz="5200"/>
            </a:lvl7pPr>
            <a:lvl8pPr lvl="7" algn="ctr">
              <a:spcBef>
                <a:spcPct val="0"/>
              </a:spcBef>
              <a:spcAft>
                <a:spcPct val="0"/>
              </a:spcAft>
              <a:buSzPts val="5200"/>
              <a:buNone/>
              <a:defRPr sz="5200"/>
            </a:lvl8pPr>
            <a:lvl9pPr lvl="8" algn="ctr">
              <a:spcBef>
                <a:spcPct val="0"/>
              </a:spcBef>
              <a:spcAft>
                <a:spcPct val="0"/>
              </a:spcAft>
              <a:buSzPts val="5200"/>
              <a:buNone/>
              <a:defRPr sz="5200"/>
            </a:lvl9pPr>
          </a:lstStyle>
          <a:p>
            <a:endParaRPr/>
          </a:p>
        </p:txBody>
      </p:sp>
      <p:sp>
        <p:nvSpPr>
          <p:cNvPr id="10" name="Google Shape;10;p2"/>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lvl1pPr lvl="0">
              <a:lnSpc>
                <a:spcPct val="100000"/>
              </a:lnSpc>
              <a:spcBef>
                <a:spcPct val="0"/>
              </a:spcBef>
              <a:spcAft>
                <a:spcPct val="0"/>
              </a:spcAft>
              <a:buSzPts val="1200"/>
              <a:buNone/>
              <a:defRPr sz="1500"/>
            </a:lvl1pPr>
            <a:lvl2pPr lvl="1" algn="ctr">
              <a:lnSpc>
                <a:spcPct val="100000"/>
              </a:lnSpc>
              <a:spcBef>
                <a:spcPct val="0"/>
              </a:spcBef>
              <a:spcAft>
                <a:spcPct val="0"/>
              </a:spcAft>
              <a:buSzPts val="2800"/>
              <a:buNone/>
              <a:defRPr sz="2800"/>
            </a:lvl2pPr>
            <a:lvl3pPr lvl="2" algn="ctr">
              <a:lnSpc>
                <a:spcPct val="100000"/>
              </a:lnSpc>
              <a:spcBef>
                <a:spcPct val="0"/>
              </a:spcBef>
              <a:spcAft>
                <a:spcPct val="0"/>
              </a:spcAft>
              <a:buSzPts val="2800"/>
              <a:buNone/>
              <a:defRPr sz="2800"/>
            </a:lvl3pPr>
            <a:lvl4pPr lvl="3" algn="ctr">
              <a:lnSpc>
                <a:spcPct val="100000"/>
              </a:lnSpc>
              <a:spcBef>
                <a:spcPct val="0"/>
              </a:spcBef>
              <a:spcAft>
                <a:spcPct val="0"/>
              </a:spcAft>
              <a:buSzPts val="2800"/>
              <a:buNone/>
              <a:defRPr sz="2800"/>
            </a:lvl4pPr>
            <a:lvl5pPr lvl="4" algn="ctr">
              <a:lnSpc>
                <a:spcPct val="100000"/>
              </a:lnSpc>
              <a:spcBef>
                <a:spcPct val="0"/>
              </a:spcBef>
              <a:spcAft>
                <a:spcPct val="0"/>
              </a:spcAft>
              <a:buSzPts val="2800"/>
              <a:buNone/>
              <a:defRPr sz="2800"/>
            </a:lvl5pPr>
            <a:lvl6pPr lvl="5" algn="ctr">
              <a:lnSpc>
                <a:spcPct val="100000"/>
              </a:lnSpc>
              <a:spcBef>
                <a:spcPct val="0"/>
              </a:spcBef>
              <a:spcAft>
                <a:spcPct val="0"/>
              </a:spcAft>
              <a:buSzPts val="2800"/>
              <a:buNone/>
              <a:defRPr sz="2800"/>
            </a:lvl6pPr>
            <a:lvl7pPr lvl="6" algn="ctr">
              <a:lnSpc>
                <a:spcPct val="100000"/>
              </a:lnSpc>
              <a:spcBef>
                <a:spcPct val="0"/>
              </a:spcBef>
              <a:spcAft>
                <a:spcPct val="0"/>
              </a:spcAft>
              <a:buSzPts val="2800"/>
              <a:buNone/>
              <a:defRPr sz="2800"/>
            </a:lvl7pPr>
            <a:lvl8pPr lvl="7" algn="ctr">
              <a:lnSpc>
                <a:spcPct val="100000"/>
              </a:lnSpc>
              <a:spcBef>
                <a:spcPct val="0"/>
              </a:spcBef>
              <a:spcAft>
                <a:spcPct val="0"/>
              </a:spcAft>
              <a:buSzPts val="2800"/>
              <a:buNone/>
              <a:defRPr sz="2800"/>
            </a:lvl8pPr>
            <a:lvl9pPr lvl="8" algn="ctr">
              <a:lnSpc>
                <a:spcPct val="100000"/>
              </a:lnSpc>
              <a:spcBef>
                <a:spcPct val="0"/>
              </a:spcBef>
              <a:spcAft>
                <a:spcPct val="0"/>
              </a:spcAft>
              <a:buSzPts val="2800"/>
              <a:buNone/>
              <a:defRPr sz="2800"/>
            </a:lvl9pPr>
          </a:lstStyle>
          <a:p>
            <a:endParaRPr/>
          </a:p>
        </p:txBody>
      </p:sp>
      <p:sp>
        <p:nvSpPr>
          <p:cNvPr id="11" name="Google Shape;11;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 name="Google Shape;13;p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0"/>
        <p:cNvGrpSpPr/>
        <p:nvPr/>
      </p:nvGrpSpPr>
      <p:grpSpPr>
        <a:xfrm>
          <a:off x="0" y="0"/>
          <a:ext cx="0" cy="0"/>
          <a:chOff x="0" y="0"/>
          <a:chExt cx="0" cy="0"/>
        </a:xfrm>
      </p:grpSpPr>
      <p:grpSp>
        <p:nvGrpSpPr>
          <p:cNvPr id="21" name="Google Shape;21;p4"/>
          <p:cNvGrpSpPr/>
          <p:nvPr/>
        </p:nvGrpSpPr>
        <p:grpSpPr>
          <a:xfrm>
            <a:off x="396500" y="170424"/>
            <a:ext cx="8360126" cy="4398447"/>
            <a:chOff x="1054783" y="1029605"/>
            <a:chExt cx="7587010" cy="3902100"/>
          </a:xfrm>
        </p:grpSpPr>
        <p:sp>
          <p:nvSpPr>
            <p:cNvPr id="22" name="Google Shape;22;p4"/>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 name="Google Shape;23;p4"/>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4" name="Google Shape;24;p4"/>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a:spcBef>
                <a:spcPct val="0"/>
              </a:spcBef>
              <a:spcAft>
                <a:spcPct val="0"/>
              </a:spcAft>
              <a:buSzPts val="3300"/>
              <a:buNone/>
              <a:defRPr/>
            </a:lvl1pPr>
            <a:lvl2pPr lvl="1">
              <a:spcBef>
                <a:spcPct val="0"/>
              </a:spcBef>
              <a:spcAft>
                <a:spcPct val="0"/>
              </a:spcAft>
              <a:buSzPts val="3300"/>
              <a:buNone/>
              <a:defRPr/>
            </a:lvl2pPr>
            <a:lvl3pPr lvl="2">
              <a:spcBef>
                <a:spcPct val="0"/>
              </a:spcBef>
              <a:spcAft>
                <a:spcPct val="0"/>
              </a:spcAft>
              <a:buSzPts val="3300"/>
              <a:buNone/>
              <a:defRPr/>
            </a:lvl3pPr>
            <a:lvl4pPr lvl="3">
              <a:spcBef>
                <a:spcPct val="0"/>
              </a:spcBef>
              <a:spcAft>
                <a:spcPct val="0"/>
              </a:spcAft>
              <a:buSzPts val="3300"/>
              <a:buNone/>
              <a:defRPr/>
            </a:lvl4pPr>
            <a:lvl5pPr lvl="4">
              <a:spcBef>
                <a:spcPct val="0"/>
              </a:spcBef>
              <a:spcAft>
                <a:spcPct val="0"/>
              </a:spcAft>
              <a:buSzPts val="3300"/>
              <a:buNone/>
              <a:defRPr/>
            </a:lvl5pPr>
            <a:lvl6pPr lvl="5">
              <a:spcBef>
                <a:spcPct val="0"/>
              </a:spcBef>
              <a:spcAft>
                <a:spcPct val="0"/>
              </a:spcAft>
              <a:buSzPts val="3300"/>
              <a:buNone/>
              <a:defRPr/>
            </a:lvl6pPr>
            <a:lvl7pPr lvl="6">
              <a:spcBef>
                <a:spcPct val="0"/>
              </a:spcBef>
              <a:spcAft>
                <a:spcPct val="0"/>
              </a:spcAft>
              <a:buSzPts val="3300"/>
              <a:buNone/>
              <a:defRPr/>
            </a:lvl7pPr>
            <a:lvl8pPr lvl="7">
              <a:spcBef>
                <a:spcPct val="0"/>
              </a:spcBef>
              <a:spcAft>
                <a:spcPct val="0"/>
              </a:spcAft>
              <a:buSzPts val="3300"/>
              <a:buNone/>
              <a:defRPr/>
            </a:lvl8pPr>
            <a:lvl9pPr lvl="8">
              <a:spcBef>
                <a:spcPct val="0"/>
              </a:spcBef>
              <a:spcAft>
                <a:spcPct val="0"/>
              </a:spcAft>
              <a:buSzPts val="3300"/>
              <a:buNone/>
              <a:defRPr/>
            </a:lvl9pPr>
          </a:lstStyle>
          <a:p>
            <a:endParaRPr/>
          </a:p>
        </p:txBody>
      </p:sp>
      <p:sp>
        <p:nvSpPr>
          <p:cNvPr id="25" name="Google Shape;25;p4"/>
          <p:cNvSpPr txBox="1">
            <a:spLocks noGrp="1"/>
          </p:cNvSpPr>
          <p:nvPr>
            <p:ph type="body" idx="1"/>
          </p:nvPr>
        </p:nvSpPr>
        <p:spPr>
          <a:xfrm>
            <a:off x="720000" y="1238200"/>
            <a:ext cx="7704000" cy="381000"/>
          </a:xfrm>
          <a:prstGeom prst="rect">
            <a:avLst/>
          </a:prstGeom>
        </p:spPr>
        <p:txBody>
          <a:bodyPr spcFirstLastPara="1" wrap="square" lIns="91425" tIns="91425" rIns="91425" bIns="91425" anchor="t" anchorCtr="0">
            <a:noAutofit/>
          </a:bodyPr>
          <a:lstStyle>
            <a:lvl1pPr marL="457200" lvl="0" indent="-304800">
              <a:spcBef>
                <a:spcPct val="0"/>
              </a:spcBef>
              <a:spcAft>
                <a:spcPct val="0"/>
              </a:spcAft>
              <a:buSzPts val="1200"/>
              <a:buAutoNum type="arabicPeriod"/>
              <a:defRPr/>
            </a:lvl1pPr>
            <a:lvl2pPr marL="914400" lvl="1" indent="-304800">
              <a:spcBef>
                <a:spcPct val="0"/>
              </a:spcBef>
              <a:spcAft>
                <a:spcPct val="0"/>
              </a:spcAft>
              <a:buSzPts val="1200"/>
              <a:buAutoNum type="alphaLcPeriod"/>
              <a:defRPr/>
            </a:lvl2pPr>
            <a:lvl3pPr marL="1371600" lvl="2" indent="-304800">
              <a:spcBef>
                <a:spcPct val="0"/>
              </a:spcBef>
              <a:spcAft>
                <a:spcPct val="0"/>
              </a:spcAft>
              <a:buSzPts val="1200"/>
              <a:buAutoNum type="romanLcPeriod"/>
              <a:defRPr/>
            </a:lvl3pPr>
            <a:lvl4pPr marL="1828800" lvl="3" indent="-304800">
              <a:spcBef>
                <a:spcPct val="0"/>
              </a:spcBef>
              <a:spcAft>
                <a:spcPct val="0"/>
              </a:spcAft>
              <a:buSzPts val="1200"/>
              <a:buAutoNum type="arabicPeriod"/>
              <a:defRPr/>
            </a:lvl4pPr>
            <a:lvl5pPr marL="2286000" lvl="4" indent="-304800">
              <a:spcBef>
                <a:spcPct val="0"/>
              </a:spcBef>
              <a:spcAft>
                <a:spcPct val="0"/>
              </a:spcAft>
              <a:buSzPts val="1200"/>
              <a:buAutoNum type="alphaLcPeriod"/>
              <a:defRPr/>
            </a:lvl5pPr>
            <a:lvl6pPr marL="2743200" lvl="5" indent="-304800">
              <a:spcBef>
                <a:spcPct val="0"/>
              </a:spcBef>
              <a:spcAft>
                <a:spcPct val="0"/>
              </a:spcAft>
              <a:buSzPts val="1200"/>
              <a:buAutoNum type="romanLcPeriod"/>
              <a:defRPr/>
            </a:lvl6pPr>
            <a:lvl7pPr marL="3200400" lvl="6" indent="-304800">
              <a:spcBef>
                <a:spcPct val="0"/>
              </a:spcBef>
              <a:spcAft>
                <a:spcPct val="0"/>
              </a:spcAft>
              <a:buSzPts val="1200"/>
              <a:buAutoNum type="arabicPeriod"/>
              <a:defRPr/>
            </a:lvl7pPr>
            <a:lvl8pPr marL="3657600" lvl="7" indent="-304800">
              <a:spcBef>
                <a:spcPct val="0"/>
              </a:spcBef>
              <a:spcAft>
                <a:spcPct val="0"/>
              </a:spcAft>
              <a:buSzPts val="1200"/>
              <a:buAutoNum type="alphaLcPeriod"/>
              <a:defRPr/>
            </a:lvl8pPr>
            <a:lvl9pPr marL="4114800" lvl="8" indent="-304800">
              <a:spcBef>
                <a:spcPct val="0"/>
              </a:spcBef>
              <a:spcAft>
                <a:spcPct val="0"/>
              </a:spcAft>
              <a:buSzPts val="1200"/>
              <a:buAutoNum type="romanLcPeriod"/>
              <a:defRPr/>
            </a:lvl9pPr>
          </a:lstStyle>
          <a:p>
            <a:endParaRPr/>
          </a:p>
        </p:txBody>
      </p:sp>
      <p:sp>
        <p:nvSpPr>
          <p:cNvPr id="26" name="Google Shape;26;p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43"/>
        <p:cNvGrpSpPr/>
        <p:nvPr/>
      </p:nvGrpSpPr>
      <p:grpSpPr>
        <a:xfrm>
          <a:off x="0" y="0"/>
          <a:ext cx="0" cy="0"/>
          <a:chOff x="0" y="0"/>
          <a:chExt cx="0" cy="0"/>
        </a:xfrm>
      </p:grpSpPr>
      <p:grpSp>
        <p:nvGrpSpPr>
          <p:cNvPr id="44" name="Google Shape;44;p7"/>
          <p:cNvGrpSpPr/>
          <p:nvPr/>
        </p:nvGrpSpPr>
        <p:grpSpPr>
          <a:xfrm>
            <a:off x="396500" y="170424"/>
            <a:ext cx="8360126" cy="4398447"/>
            <a:chOff x="1054783" y="1029605"/>
            <a:chExt cx="7587010" cy="3902100"/>
          </a:xfrm>
        </p:grpSpPr>
        <p:sp>
          <p:nvSpPr>
            <p:cNvPr id="45" name="Google Shape;45;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 name="Google Shape;46;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7" name="Google Shape;47;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ct val="0"/>
              </a:spcBef>
              <a:spcAft>
                <a:spcPct val="0"/>
              </a:spcAft>
              <a:buSzPts val="3300"/>
              <a:buNone/>
              <a:defRPr sz="3200"/>
            </a:lvl1pPr>
            <a:lvl2pPr lvl="1" rtl="0">
              <a:spcBef>
                <a:spcPct val="0"/>
              </a:spcBef>
              <a:spcAft>
                <a:spcPct val="0"/>
              </a:spcAft>
              <a:buSzPts val="3300"/>
              <a:buNone/>
              <a:defRPr/>
            </a:lvl2pPr>
            <a:lvl3pPr lvl="2" rtl="0">
              <a:spcBef>
                <a:spcPct val="0"/>
              </a:spcBef>
              <a:spcAft>
                <a:spcPct val="0"/>
              </a:spcAft>
              <a:buSzPts val="3300"/>
              <a:buNone/>
              <a:defRPr/>
            </a:lvl3pPr>
            <a:lvl4pPr lvl="3" rtl="0">
              <a:spcBef>
                <a:spcPct val="0"/>
              </a:spcBef>
              <a:spcAft>
                <a:spcPct val="0"/>
              </a:spcAft>
              <a:buSzPts val="3300"/>
              <a:buNone/>
              <a:defRPr/>
            </a:lvl4pPr>
            <a:lvl5pPr lvl="4" rtl="0">
              <a:spcBef>
                <a:spcPct val="0"/>
              </a:spcBef>
              <a:spcAft>
                <a:spcPct val="0"/>
              </a:spcAft>
              <a:buSzPts val="3300"/>
              <a:buNone/>
              <a:defRPr/>
            </a:lvl5pPr>
            <a:lvl6pPr lvl="5" rtl="0">
              <a:spcBef>
                <a:spcPct val="0"/>
              </a:spcBef>
              <a:spcAft>
                <a:spcPct val="0"/>
              </a:spcAft>
              <a:buSzPts val="3300"/>
              <a:buNone/>
              <a:defRPr/>
            </a:lvl6pPr>
            <a:lvl7pPr lvl="6" rtl="0">
              <a:spcBef>
                <a:spcPct val="0"/>
              </a:spcBef>
              <a:spcAft>
                <a:spcPct val="0"/>
              </a:spcAft>
              <a:buSzPts val="3300"/>
              <a:buNone/>
              <a:defRPr/>
            </a:lvl7pPr>
            <a:lvl8pPr lvl="7" rtl="0">
              <a:spcBef>
                <a:spcPct val="0"/>
              </a:spcBef>
              <a:spcAft>
                <a:spcPct val="0"/>
              </a:spcAft>
              <a:buSzPts val="3300"/>
              <a:buNone/>
              <a:defRPr/>
            </a:lvl8pPr>
            <a:lvl9pPr lvl="8" rtl="0">
              <a:spcBef>
                <a:spcPct val="0"/>
              </a:spcBef>
              <a:spcAft>
                <a:spcPct val="0"/>
              </a:spcAft>
              <a:buSzPts val="3300"/>
              <a:buNone/>
              <a:defRPr/>
            </a:lvl9pPr>
          </a:lstStyle>
          <a:p>
            <a:endParaRPr/>
          </a:p>
        </p:txBody>
      </p:sp>
      <p:sp>
        <p:nvSpPr>
          <p:cNvPr id="48" name="Google Shape;48;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ct val="0"/>
              </a:spcBef>
              <a:spcAft>
                <a:spcPct val="0"/>
              </a:spcAft>
              <a:buClr>
                <a:schemeClr val="accent4"/>
              </a:buClr>
              <a:buSzPts val="1200"/>
              <a:buAutoNum type="arabicPeriod"/>
              <a:defRPr/>
            </a:lvl1pPr>
            <a:lvl2pPr marL="914400" lvl="1" indent="-304800" rtl="0">
              <a:spcBef>
                <a:spcPct val="0"/>
              </a:spcBef>
              <a:spcAft>
                <a:spcPct val="0"/>
              </a:spcAft>
              <a:buClr>
                <a:srgbClr val="E76A28"/>
              </a:buClr>
              <a:buSzPts val="1200"/>
              <a:buFont typeface="Nunito Light"/>
              <a:buAutoNum type="alphaLcPeriod"/>
              <a:defRPr/>
            </a:lvl2pPr>
            <a:lvl3pPr marL="1371600" lvl="2" indent="-304800" rtl="0">
              <a:spcBef>
                <a:spcPct val="0"/>
              </a:spcBef>
              <a:spcAft>
                <a:spcPct val="0"/>
              </a:spcAft>
              <a:buClr>
                <a:srgbClr val="E76A28"/>
              </a:buClr>
              <a:buSzPts val="1200"/>
              <a:buFont typeface="Nunito Light"/>
              <a:buAutoNum type="romanLcPeriod"/>
              <a:defRPr sz="1300"/>
            </a:lvl3pPr>
            <a:lvl4pPr marL="1828800" lvl="3" indent="-304800" rtl="0">
              <a:spcBef>
                <a:spcPct val="0"/>
              </a:spcBef>
              <a:spcAft>
                <a:spcPct val="0"/>
              </a:spcAft>
              <a:buClr>
                <a:srgbClr val="E76A28"/>
              </a:buClr>
              <a:buSzPts val="1200"/>
              <a:buFont typeface="Nunito Light"/>
              <a:buAutoNum type="arabicPeriod"/>
              <a:defRPr sz="1300"/>
            </a:lvl4pPr>
            <a:lvl5pPr marL="2286000" lvl="4" indent="-304800" rtl="0">
              <a:spcBef>
                <a:spcPct val="0"/>
              </a:spcBef>
              <a:spcAft>
                <a:spcPct val="0"/>
              </a:spcAft>
              <a:buClr>
                <a:srgbClr val="E76A28"/>
              </a:buClr>
              <a:buSzPts val="1200"/>
              <a:buFont typeface="Nunito Light"/>
              <a:buAutoNum type="alphaLcPeriod"/>
              <a:defRPr sz="1300"/>
            </a:lvl5pPr>
            <a:lvl6pPr marL="2743200" lvl="5" indent="-304800" rtl="0">
              <a:spcBef>
                <a:spcPct val="0"/>
              </a:spcBef>
              <a:spcAft>
                <a:spcPct val="0"/>
              </a:spcAft>
              <a:buClr>
                <a:srgbClr val="999999"/>
              </a:buClr>
              <a:buSzPts val="1200"/>
              <a:buFont typeface="Nunito Light"/>
              <a:buAutoNum type="romanLcPeriod"/>
              <a:defRPr sz="1300"/>
            </a:lvl6pPr>
            <a:lvl7pPr marL="3200400" lvl="6" indent="-304800" rtl="0">
              <a:spcBef>
                <a:spcPct val="0"/>
              </a:spcBef>
              <a:spcAft>
                <a:spcPct val="0"/>
              </a:spcAft>
              <a:buClr>
                <a:srgbClr val="999999"/>
              </a:buClr>
              <a:buSzPts val="1200"/>
              <a:buFont typeface="Nunito Light"/>
              <a:buAutoNum type="arabicPeriod"/>
              <a:defRPr sz="1300"/>
            </a:lvl7pPr>
            <a:lvl8pPr marL="3657600" lvl="7" indent="-304800" rtl="0">
              <a:spcBef>
                <a:spcPct val="0"/>
              </a:spcBef>
              <a:spcAft>
                <a:spcPct val="0"/>
              </a:spcAft>
              <a:buClr>
                <a:srgbClr val="999999"/>
              </a:buClr>
              <a:buSzPts val="1200"/>
              <a:buFont typeface="Nunito Light"/>
              <a:buAutoNum type="alphaLcPeriod"/>
              <a:defRPr sz="1300"/>
            </a:lvl8pPr>
            <a:lvl9pPr marL="4114800" lvl="8" indent="-304800" rtl="0">
              <a:spcBef>
                <a:spcPct val="0"/>
              </a:spcBef>
              <a:spcAft>
                <a:spcPct val="0"/>
              </a:spcAft>
              <a:buClr>
                <a:srgbClr val="999999"/>
              </a:buClr>
              <a:buSzPts val="1200"/>
              <a:buFont typeface="Nunito Light"/>
              <a:buAutoNum type="romanLcPeriod"/>
              <a:defRPr sz="1300"/>
            </a:lvl9pPr>
          </a:lstStyle>
          <a:p>
            <a:endParaRPr/>
          </a:p>
        </p:txBody>
      </p:sp>
      <p:sp>
        <p:nvSpPr>
          <p:cNvPr id="49" name="Google Shape;49;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ct val="0"/>
              </a:spcBef>
              <a:spcAft>
                <a:spcPct val="0"/>
              </a:spcAft>
              <a:buSzPts val="6000"/>
              <a:buNone/>
              <a:defRPr sz="7200"/>
            </a:lvl1pPr>
            <a:lvl2pPr lvl="1" algn="ctr" rtl="0">
              <a:spcBef>
                <a:spcPct val="0"/>
              </a:spcBef>
              <a:spcAft>
                <a:spcPct val="0"/>
              </a:spcAft>
              <a:buSzPts val="6000"/>
              <a:buNone/>
              <a:defRPr sz="6000"/>
            </a:lvl2pPr>
            <a:lvl3pPr lvl="2" algn="ctr" rtl="0">
              <a:spcBef>
                <a:spcPct val="0"/>
              </a:spcBef>
              <a:spcAft>
                <a:spcPct val="0"/>
              </a:spcAft>
              <a:buSzPts val="6000"/>
              <a:buNone/>
              <a:defRPr sz="6000"/>
            </a:lvl3pPr>
            <a:lvl4pPr lvl="3" algn="ctr" rtl="0">
              <a:spcBef>
                <a:spcPct val="0"/>
              </a:spcBef>
              <a:spcAft>
                <a:spcPct val="0"/>
              </a:spcAft>
              <a:buSzPts val="6000"/>
              <a:buNone/>
              <a:defRPr sz="6000"/>
            </a:lvl4pPr>
            <a:lvl5pPr lvl="4" algn="ctr" rtl="0">
              <a:spcBef>
                <a:spcPct val="0"/>
              </a:spcBef>
              <a:spcAft>
                <a:spcPct val="0"/>
              </a:spcAft>
              <a:buSzPts val="6000"/>
              <a:buNone/>
              <a:defRPr sz="6000"/>
            </a:lvl5pPr>
            <a:lvl6pPr lvl="5" algn="ctr" rtl="0">
              <a:spcBef>
                <a:spcPct val="0"/>
              </a:spcBef>
              <a:spcAft>
                <a:spcPct val="0"/>
              </a:spcAft>
              <a:buSzPts val="6000"/>
              <a:buNone/>
              <a:defRPr sz="6000"/>
            </a:lvl6pPr>
            <a:lvl7pPr lvl="6" algn="ctr" rtl="0">
              <a:spcBef>
                <a:spcPct val="0"/>
              </a:spcBef>
              <a:spcAft>
                <a:spcPct val="0"/>
              </a:spcAft>
              <a:buSzPts val="6000"/>
              <a:buNone/>
              <a:defRPr sz="6000"/>
            </a:lvl7pPr>
            <a:lvl8pPr lvl="7" algn="ctr" rtl="0">
              <a:spcBef>
                <a:spcPct val="0"/>
              </a:spcBef>
              <a:spcAft>
                <a:spcPct val="0"/>
              </a:spcAft>
              <a:buSzPts val="6000"/>
              <a:buNone/>
              <a:defRPr sz="6000"/>
            </a:lvl8pPr>
            <a:lvl9pPr lvl="8" algn="ctr" rtl="0">
              <a:spcBef>
                <a:spcPct val="0"/>
              </a:spcBef>
              <a:spcAft>
                <a:spcPct val="0"/>
              </a:spcAft>
              <a:buSzPts val="6000"/>
              <a:buNone/>
              <a:defRPr sz="6000"/>
            </a:lvl9p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456BA887-C091-4BD0-B0D1-05DE8EAAFACF}" type="datetimeFigureOut">
              <a:rPr lang="en-US" smtClean="0"/>
              <a:t>11/5/2024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ct val="0"/>
              </a:spcBef>
              <a:spcAft>
                <a:spcPct val="0"/>
              </a:spcAft>
              <a:buSzPts val="3600"/>
              <a:buNone/>
              <a:defRPr/>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ct val="0"/>
              </a:spcBef>
              <a:spcAft>
                <a:spcPct val="0"/>
              </a:spcAft>
              <a:buSzPts val="1200"/>
              <a:buNone/>
              <a:defRPr sz="1600"/>
            </a:lvl1pPr>
            <a:lvl2pPr lvl="1" algn="ctr" rtl="0">
              <a:lnSpc>
                <a:spcPct val="100000"/>
              </a:lnSpc>
              <a:spcBef>
                <a:spcPct val="0"/>
              </a:spcBef>
              <a:spcAft>
                <a:spcPct val="0"/>
              </a:spcAft>
              <a:buSzPts val="1200"/>
              <a:buNone/>
              <a:defRPr/>
            </a:lvl2pPr>
            <a:lvl3pPr lvl="2" algn="ctr" rtl="0">
              <a:lnSpc>
                <a:spcPct val="100000"/>
              </a:lnSpc>
              <a:spcBef>
                <a:spcPct val="0"/>
              </a:spcBef>
              <a:spcAft>
                <a:spcPct val="0"/>
              </a:spcAft>
              <a:buSzPts val="1200"/>
              <a:buNone/>
              <a:defRPr/>
            </a:lvl3pPr>
            <a:lvl4pPr lvl="3" algn="ctr" rtl="0">
              <a:lnSpc>
                <a:spcPct val="100000"/>
              </a:lnSpc>
              <a:spcBef>
                <a:spcPct val="0"/>
              </a:spcBef>
              <a:spcAft>
                <a:spcPct val="0"/>
              </a:spcAft>
              <a:buSzPts val="1200"/>
              <a:buNone/>
              <a:defRPr/>
            </a:lvl4pPr>
            <a:lvl5pPr lvl="4" algn="ctr" rtl="0">
              <a:lnSpc>
                <a:spcPct val="100000"/>
              </a:lnSpc>
              <a:spcBef>
                <a:spcPct val="0"/>
              </a:spcBef>
              <a:spcAft>
                <a:spcPct val="0"/>
              </a:spcAft>
              <a:buSzPts val="1200"/>
              <a:buNone/>
              <a:defRPr/>
            </a:lvl5pPr>
            <a:lvl6pPr lvl="5" algn="ctr" rtl="0">
              <a:lnSpc>
                <a:spcPct val="100000"/>
              </a:lnSpc>
              <a:spcBef>
                <a:spcPct val="0"/>
              </a:spcBef>
              <a:spcAft>
                <a:spcPct val="0"/>
              </a:spcAft>
              <a:buSzPts val="1200"/>
              <a:buNone/>
              <a:defRPr/>
            </a:lvl6pPr>
            <a:lvl7pPr lvl="6" algn="ctr" rtl="0">
              <a:lnSpc>
                <a:spcPct val="100000"/>
              </a:lnSpc>
              <a:spcBef>
                <a:spcPct val="0"/>
              </a:spcBef>
              <a:spcAft>
                <a:spcPct val="0"/>
              </a:spcAft>
              <a:buSzPts val="1200"/>
              <a:buNone/>
              <a:defRPr/>
            </a:lvl7pPr>
            <a:lvl8pPr lvl="7" algn="ctr" rtl="0">
              <a:lnSpc>
                <a:spcPct val="100000"/>
              </a:lnSpc>
              <a:spcBef>
                <a:spcPct val="0"/>
              </a:spcBef>
              <a:spcAft>
                <a:spcPct val="0"/>
              </a:spcAft>
              <a:buSzPts val="1200"/>
              <a:buNone/>
              <a:defRPr/>
            </a:lvl8pPr>
            <a:lvl9pPr lvl="8" algn="ctr" rtl="0">
              <a:lnSpc>
                <a:spcPct val="100000"/>
              </a:lnSpc>
              <a:spcBef>
                <a:spcPct val="0"/>
              </a:spcBef>
              <a:spcAft>
                <a:spcPct val="0"/>
              </a:spcAft>
              <a:buSzPts val="1200"/>
              <a:buNone/>
              <a:defRPr/>
            </a:lvl9pPr>
          </a:lstStyle>
          <a:p>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ct val="0"/>
              </a:spcBef>
              <a:spcAft>
                <a:spcPct val="0"/>
              </a:spcAft>
              <a:buSzPts val="3300"/>
              <a:buNone/>
              <a:defRPr sz="3000"/>
            </a:lvl1pPr>
            <a:lvl2pPr lvl="1" algn="ctr" rtl="0">
              <a:spcBef>
                <a:spcPct val="0"/>
              </a:spcBef>
              <a:spcAft>
                <a:spcPct val="0"/>
              </a:spcAft>
              <a:buSzPts val="3300"/>
              <a:buNone/>
              <a:defRPr/>
            </a:lvl2pPr>
            <a:lvl3pPr lvl="2" algn="ctr" rtl="0">
              <a:spcBef>
                <a:spcPct val="0"/>
              </a:spcBef>
              <a:spcAft>
                <a:spcPct val="0"/>
              </a:spcAft>
              <a:buSzPts val="3300"/>
              <a:buNone/>
              <a:defRPr/>
            </a:lvl3pPr>
            <a:lvl4pPr lvl="3" algn="ctr" rtl="0">
              <a:spcBef>
                <a:spcPct val="0"/>
              </a:spcBef>
              <a:spcAft>
                <a:spcPct val="0"/>
              </a:spcAft>
              <a:buSzPts val="3300"/>
              <a:buNone/>
              <a:defRPr/>
            </a:lvl4pPr>
            <a:lvl5pPr lvl="4" algn="ctr" rtl="0">
              <a:spcBef>
                <a:spcPct val="0"/>
              </a:spcBef>
              <a:spcAft>
                <a:spcPct val="0"/>
              </a:spcAft>
              <a:buSzPts val="3300"/>
              <a:buNone/>
              <a:defRPr/>
            </a:lvl5pPr>
            <a:lvl6pPr lvl="5" algn="ctr" rtl="0">
              <a:spcBef>
                <a:spcPct val="0"/>
              </a:spcBef>
              <a:spcAft>
                <a:spcPct val="0"/>
              </a:spcAft>
              <a:buSzPts val="3300"/>
              <a:buNone/>
              <a:defRPr/>
            </a:lvl6pPr>
            <a:lvl7pPr lvl="6" algn="ctr" rtl="0">
              <a:spcBef>
                <a:spcPct val="0"/>
              </a:spcBef>
              <a:spcAft>
                <a:spcPct val="0"/>
              </a:spcAft>
              <a:buSzPts val="3300"/>
              <a:buNone/>
              <a:defRPr/>
            </a:lvl7pPr>
            <a:lvl8pPr lvl="7" algn="ctr" rtl="0">
              <a:spcBef>
                <a:spcPct val="0"/>
              </a:spcBef>
              <a:spcAft>
                <a:spcPct val="0"/>
              </a:spcAft>
              <a:buSzPts val="3300"/>
              <a:buNone/>
              <a:defRPr/>
            </a:lvl8pPr>
            <a:lvl9pPr lvl="8" algn="ctr" rtl="0">
              <a:spcBef>
                <a:spcPct val="0"/>
              </a:spcBef>
              <a:spcAft>
                <a:spcPct val="0"/>
              </a:spcAft>
              <a:buSzPts val="3300"/>
              <a:buNone/>
              <a:defRPr/>
            </a:lvl9pPr>
          </a:lstStyle>
          <a:p>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5"/>
        <p:cNvGrpSpPr/>
        <p:nvPr/>
      </p:nvGrpSpPr>
      <p:grpSpPr>
        <a:xfrm>
          <a:off x="0" y="0"/>
          <a:ext cx="0" cy="0"/>
          <a:chOff x="0" y="0"/>
          <a:chExt cx="0" cy="0"/>
        </a:xfrm>
      </p:grpSpPr>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ackground">
  <p:cSld name="CUSTOM_14">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ackground 1">
  <p:cSld name="CUSTOM_14_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9118" y="1371600"/>
            <a:ext cx="6173808" cy="2171700"/>
          </a:xfrm>
        </p:spPr>
        <p:txBody>
          <a:bodyPr anchor="b">
            <a:normAutofit/>
          </a:bodyPr>
          <a:lstStyle>
            <a:lvl1pPr>
              <a:lnSpc>
                <a:spcPct val="80000"/>
              </a:lnSpc>
              <a:defRPr sz="495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799118" y="3600450"/>
            <a:ext cx="6173808" cy="914400"/>
          </a:xfrm>
        </p:spPr>
        <p:txBody>
          <a:bodyPr>
            <a:normAutofit/>
          </a:bodyPr>
          <a:lstStyle>
            <a:lvl1pPr marL="0" indent="0" algn="l">
              <a:spcBef>
                <a:spcPct val="0"/>
              </a:spcBef>
              <a:buNone/>
              <a:defRPr sz="1500" cap="all" spc="150" baseline="0">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11/5/2024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4917" y="1885950"/>
            <a:ext cx="6520997" cy="2114550"/>
          </a:xfrm>
        </p:spPr>
        <p:txBody>
          <a:bodyPr anchor="b">
            <a:normAutofit/>
          </a:bodyPr>
          <a:lstStyle>
            <a:lvl1pPr algn="l">
              <a:lnSpc>
                <a:spcPct val="80000"/>
              </a:lnSpc>
              <a:defRPr sz="3600" b="0" cap="none" baseline="0"/>
            </a:lvl1pPr>
          </a:lstStyle>
          <a:p>
            <a:r>
              <a:rPr lang="en-US"/>
              <a:t>Click to edit Master title style</a:t>
            </a:r>
            <a:endParaRPr/>
          </a:p>
        </p:txBody>
      </p:sp>
      <p:sp>
        <p:nvSpPr>
          <p:cNvPr id="3" name="Text Placeholder 2"/>
          <p:cNvSpPr>
            <a:spLocks noGrp="1"/>
          </p:cNvSpPr>
          <p:nvPr>
            <p:ph type="body" idx="1"/>
          </p:nvPr>
        </p:nvSpPr>
        <p:spPr>
          <a:xfrm>
            <a:off x="799118" y="4057650"/>
            <a:ext cx="6517198" cy="457201"/>
          </a:xfrm>
        </p:spPr>
        <p:txBody>
          <a:bodyPr anchor="t">
            <a:normAutofit/>
          </a:bodyPr>
          <a:lstStyle>
            <a:lvl1pPr marL="0" indent="0">
              <a:spcBef>
                <a:spcPct val="0"/>
              </a:spcBef>
              <a:buNone/>
              <a:defRPr sz="1500" cap="all" spc="150" baseline="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11/5/2024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28880" y="1428751"/>
            <a:ext cx="3315563" cy="30861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673104" y="1428751"/>
            <a:ext cx="3315564" cy="30861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11/5/2024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2105" y="1428750"/>
            <a:ext cx="3313277" cy="571500"/>
          </a:xfrm>
        </p:spPr>
        <p:txBody>
          <a:bodyPr anchor="ctr">
            <a:noAutofit/>
          </a:bodyPr>
          <a:lstStyle>
            <a:lvl1pPr marL="0" indent="0">
              <a:spcBef>
                <a:spcPct val="0"/>
              </a:spcBef>
              <a:buNone/>
              <a:defRPr sz="1500" b="0" cap="all" spc="150"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42105" y="2057401"/>
            <a:ext cx="3313277" cy="245745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688617" y="1428750"/>
            <a:ext cx="3313277" cy="571500"/>
          </a:xfrm>
        </p:spPr>
        <p:txBody>
          <a:bodyPr anchor="ctr">
            <a:noAutofit/>
          </a:bodyPr>
          <a:lstStyle>
            <a:lvl1pPr marL="0" indent="0">
              <a:spcBef>
                <a:spcPct val="0"/>
              </a:spcBef>
              <a:buNone/>
              <a:defRPr sz="1500" b="0" cap="all" spc="150"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88617" y="2057401"/>
            <a:ext cx="3313277" cy="245745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11/5/2024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80FBC022-43CD-4DFE-95B6-874DB046E823}" type="datetimeFigureOut">
              <a:rPr lang="en-US" smtClean="0"/>
              <a:t>11/5/2024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11/5/2024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11/5/2024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909" y="1428750"/>
            <a:ext cx="2698158" cy="2000250"/>
          </a:xfrm>
        </p:spPr>
        <p:txBody>
          <a:bodyPr anchor="b">
            <a:noAutofit/>
          </a:bodyPr>
          <a:lstStyle>
            <a:lvl1pPr algn="l">
              <a:lnSpc>
                <a:spcPct val="90000"/>
              </a:lnSpc>
              <a:defRPr sz="27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799118" y="3486150"/>
            <a:ext cx="2686749" cy="1028700"/>
          </a:xfrm>
        </p:spPr>
        <p:txBody>
          <a:bodyPr>
            <a:normAutofit/>
          </a:bodyPr>
          <a:lstStyle>
            <a:lvl1pPr marL="0" indent="0">
              <a:lnSpc>
                <a:spcPct val="90000"/>
              </a:lnSpc>
              <a:spcBef>
                <a:spcPts val="900"/>
              </a:spcBef>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Content Placeholder 2"/>
          <p:cNvSpPr>
            <a:spLocks noGrp="1"/>
          </p:cNvSpPr>
          <p:nvPr>
            <p:ph idx="1"/>
          </p:nvPr>
        </p:nvSpPr>
        <p:spPr>
          <a:xfrm>
            <a:off x="3714528" y="514350"/>
            <a:ext cx="4801851" cy="40005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11/5/2024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909" y="1428750"/>
            <a:ext cx="2698158" cy="2000250"/>
          </a:xfrm>
        </p:spPr>
        <p:txBody>
          <a:bodyPr anchor="b">
            <a:normAutofit/>
          </a:bodyPr>
          <a:lstStyle>
            <a:lvl1pPr algn="l">
              <a:lnSpc>
                <a:spcPct val="90000"/>
              </a:lnSpc>
              <a:defRPr sz="27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799118" y="3486150"/>
            <a:ext cx="2686749" cy="1028700"/>
          </a:xfrm>
        </p:spPr>
        <p:txBody>
          <a:bodyPr>
            <a:normAutofit/>
          </a:bodyPr>
          <a:lstStyle>
            <a:lvl1pPr marL="0" indent="0">
              <a:lnSpc>
                <a:spcPct val="90000"/>
              </a:lnSpc>
              <a:spcBef>
                <a:spcPts val="900"/>
              </a:spcBef>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3714528" y="514350"/>
            <a:ext cx="4801850" cy="4000500"/>
          </a:xfrm>
          <a:solidFill>
            <a:schemeClr val="bg2"/>
          </a:solidFill>
          <a:ln w="76200">
            <a:solidFill>
              <a:schemeClr val="tx1"/>
            </a:solidFill>
            <a:miter lim="800000"/>
          </a:ln>
        </p:spPr>
        <p:txBody>
          <a:bodyPr>
            <a:norm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11/5/2024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11/5/2024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595" y="285751"/>
            <a:ext cx="1143299" cy="42291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42107" y="285751"/>
            <a:ext cx="5544994"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11/5/2024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AB85A25A-E0D6-4EAA-89AE-89FC4A7F8AE5}" type="datetimeFigureOut">
              <a:rPr lang="en-US" smtClean="0"/>
              <a:t>11/5/2024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3421F153-CFD1-470F-B5F5-5227A91B0760}" type="datetimeFigureOut">
              <a:rPr lang="en-US" smtClean="0"/>
              <a:t>11/5/2024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09B6B908-B238-4226-ABBE-7C0F58789CEB}" type="datetimeFigureOut">
              <a:rPr lang="en-US" smtClean="0"/>
              <a:t>11/5/2024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FDA92439-38AC-42D1-B3AC-FFA38C83EAE6}" type="datetimeFigureOut">
              <a:rPr lang="en-US" smtClean="0"/>
              <a:t>11/5/2024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E1C0D46-0A04-4947-9E6B-402EC8DF8826}" type="datetimeFigureOut">
              <a:rPr lang="en-US" smtClean="0"/>
              <a:t>11/5/2024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image" Target="../media/image5.png"/><Relationship Id="rId4" Type="http://schemas.openxmlformats.org/officeDocument/2006/relationships/slideLayout" Target="../slideLayouts/slideLayout24.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theme" Target="../theme/theme4.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6.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ct val="0"/>
              </a:spcBef>
              <a:spcAft>
                <a:spcPct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ct val="0"/>
              </a:spcBef>
              <a:spcAft>
                <a:spcPct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ct val="0"/>
              </a:spcBef>
              <a:spcAft>
                <a:spcPct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ct val="0"/>
              </a:spcBef>
              <a:spcAft>
                <a:spcPct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ct val="0"/>
              </a:spcBef>
              <a:spcAft>
                <a:spcPct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ct val="0"/>
              </a:spcBef>
              <a:spcAft>
                <a:spcPct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ct val="0"/>
              </a:spcBef>
              <a:spcAft>
                <a:spcPct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ct val="0"/>
              </a:spcBef>
              <a:spcAft>
                <a:spcPct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ct val="0"/>
              </a:spcBef>
              <a:spcAft>
                <a:spcPct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ct val="0"/>
              </a:spcBef>
              <a:spcAft>
                <a:spcPct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ct val="0"/>
              </a:spcBef>
              <a:spcAft>
                <a:spcPct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ct val="0"/>
              </a:spcBef>
              <a:spcAft>
                <a:spcPct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ct val="0"/>
              </a:spcBef>
              <a:spcAft>
                <a:spcPct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ct val="0"/>
              </a:spcBef>
              <a:spcAft>
                <a:spcPct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ct val="0"/>
              </a:spcBef>
              <a:spcAft>
                <a:spcPct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ct val="0"/>
              </a:spcBef>
              <a:spcAft>
                <a:spcPct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ct val="0"/>
              </a:spcBef>
              <a:spcAft>
                <a:spcPct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ct val="0"/>
              </a:spcBef>
              <a:spcAft>
                <a:spcPct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6" r:id="rId6"/>
    <p:sldLayoutId id="2147483668" r:id="rId7"/>
    <p:sldLayoutId id="2147483670" r:id="rId8"/>
    <p:sldLayoutId id="2147483677" r:id="rId9"/>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17" name="bg object 17"/>
          <p:cNvPicPr/>
          <p:nvPr/>
        </p:nvPicPr>
        <p:blipFill>
          <a:blip r:embed="rId7"/>
          <a:stretch>
            <a:fillRect/>
          </a:stretch>
        </p:blipFill>
        <p:spPr>
          <a:xfrm>
            <a:off x="8710232" y="251364"/>
            <a:ext cx="67436" cy="67532"/>
          </a:xfrm>
          <a:prstGeom prst="rect">
            <a:avLst/>
          </a:prstGeom>
        </p:spPr>
      </p:pic>
      <p:pic>
        <p:nvPicPr>
          <p:cNvPr id="18" name="bg object 18"/>
          <p:cNvPicPr/>
          <p:nvPr/>
        </p:nvPicPr>
        <p:blipFill>
          <a:blip r:embed="rId8"/>
          <a:stretch>
            <a:fillRect/>
          </a:stretch>
        </p:blipFill>
        <p:spPr>
          <a:xfrm>
            <a:off x="8710232" y="420052"/>
            <a:ext cx="67436" cy="67436"/>
          </a:xfrm>
          <a:prstGeom prst="rect">
            <a:avLst/>
          </a:prstGeom>
        </p:spPr>
      </p:pic>
      <p:sp>
        <p:nvSpPr>
          <p:cNvPr id="19" name="bg object 19"/>
          <p:cNvSpPr/>
          <p:nvPr/>
        </p:nvSpPr>
        <p:spPr>
          <a:xfrm flipH="1">
            <a:off x="8743950" y="667512"/>
            <a:ext cx="0" cy="3878104"/>
          </a:xfrm>
          <a:custGeom>
            <a:avLst/>
            <a:gdLst/>
            <a:ahLst/>
            <a:cxnLst/>
            <a:rect l="l" t="t" r="r" b="b"/>
            <a:pathLst>
              <a:path h="5170805">
                <a:moveTo>
                  <a:pt x="0" y="0"/>
                </a:moveTo>
                <a:lnTo>
                  <a:pt x="0" y="5170500"/>
                </a:lnTo>
              </a:path>
            </a:pathLst>
          </a:custGeom>
          <a:ln w="9525">
            <a:solidFill>
              <a:srgbClr val="FFFFFF"/>
            </a:solidFill>
          </a:ln>
        </p:spPr>
        <p:txBody>
          <a:bodyPr wrap="square" lIns="0" tIns="0" rIns="0" bIns="0" rtlCol="0"/>
          <a:lstStyle/>
          <a:p>
            <a:endParaRPr/>
          </a:p>
        </p:txBody>
      </p:sp>
      <p:pic>
        <p:nvPicPr>
          <p:cNvPr id="20" name="bg object 20"/>
          <p:cNvPicPr/>
          <p:nvPr/>
        </p:nvPicPr>
        <p:blipFill>
          <a:blip r:embed="rId9"/>
          <a:stretch>
            <a:fillRect/>
          </a:stretch>
        </p:blipFill>
        <p:spPr>
          <a:xfrm>
            <a:off x="391877" y="4661992"/>
            <a:ext cx="79362" cy="79362"/>
          </a:xfrm>
          <a:prstGeom prst="rect">
            <a:avLst/>
          </a:prstGeom>
        </p:spPr>
      </p:pic>
      <p:pic>
        <p:nvPicPr>
          <p:cNvPr id="21" name="bg object 21"/>
          <p:cNvPicPr/>
          <p:nvPr/>
        </p:nvPicPr>
        <p:blipFill>
          <a:blip r:embed="rId10"/>
          <a:stretch>
            <a:fillRect/>
          </a:stretch>
        </p:blipFill>
        <p:spPr>
          <a:xfrm>
            <a:off x="391877" y="4830632"/>
            <a:ext cx="79362" cy="79362"/>
          </a:xfrm>
          <a:prstGeom prst="rect">
            <a:avLst/>
          </a:prstGeom>
        </p:spPr>
      </p:pic>
      <p:sp>
        <p:nvSpPr>
          <p:cNvPr id="2" name="Holder 2"/>
          <p:cNvSpPr>
            <a:spLocks noGrp="1"/>
          </p:cNvSpPr>
          <p:nvPr>
            <p:ph type="title"/>
          </p:nvPr>
        </p:nvSpPr>
        <p:spPr>
          <a:xfrm>
            <a:off x="2342864" y="929354"/>
            <a:ext cx="4458271" cy="224789"/>
          </a:xfrm>
          <a:prstGeom prst="rect">
            <a:avLst/>
          </a:prstGeom>
        </p:spPr>
        <p:txBody>
          <a:bodyPr wrap="square" lIns="0" tIns="0" rIns="0" bIns="0">
            <a:spAutoFit/>
          </a:bodyPr>
          <a:lstStyle>
            <a:lvl1pPr>
              <a:defRPr sz="1350" b="1" i="0">
                <a:solidFill>
                  <a:schemeClr val="bg1"/>
                </a:solidFill>
                <a:latin typeface="Arial"/>
                <a:cs typeface="Arial"/>
              </a:defRPr>
            </a:lvl1pPr>
          </a:lstStyle>
          <a:p>
            <a:endParaRPr/>
          </a:p>
        </p:txBody>
      </p:sp>
      <p:sp>
        <p:nvSpPr>
          <p:cNvPr id="3" name="Holder 3"/>
          <p:cNvSpPr>
            <a:spLocks noGrp="1"/>
          </p:cNvSpPr>
          <p:nvPr>
            <p:ph type="body" idx="1"/>
          </p:nvPr>
        </p:nvSpPr>
        <p:spPr>
          <a:xfrm>
            <a:off x="548944" y="1147399"/>
            <a:ext cx="8046110" cy="273891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11/5/2024</a:t>
            </a:fld>
            <a:endParaRPr lang="en-US"/>
          </a:p>
        </p:txBody>
      </p:sp>
      <p:sp>
        <p:nvSpPr>
          <p:cNvPr id="6" name="Holder 6"/>
          <p:cNvSpPr>
            <a:spLocks noGrp="1"/>
          </p:cNvSpPr>
          <p:nvPr>
            <p:ph type="sldNum" sz="quarter" idx="7"/>
          </p:nvPr>
        </p:nvSpPr>
        <p:spPr>
          <a:xfrm>
            <a:off x="8581644" y="4652928"/>
            <a:ext cx="327184" cy="300038"/>
          </a:xfrm>
          <a:prstGeom prst="rect">
            <a:avLst/>
          </a:prstGeom>
        </p:spPr>
        <p:txBody>
          <a:bodyPr wrap="square" lIns="0" tIns="0" rIns="0" bIns="0">
            <a:spAutoFit/>
          </a:bodyPr>
          <a:lstStyle>
            <a:lvl1pPr>
              <a:defRPr sz="2212" b="1" i="1">
                <a:solidFill>
                  <a:schemeClr val="bg1"/>
                </a:solidFill>
                <a:latin typeface="Times New Roman"/>
                <a:cs typeface="Times New Roman"/>
              </a:defRPr>
            </a:lvl1pPr>
          </a:lstStyle>
          <a:p>
            <a:pPr marL="28575">
              <a:lnSpc>
                <a:spcPts val="2359"/>
              </a:lnSpc>
            </a:pPr>
            <a:fld id="{81D60167-4931-47E6-BA6A-407CBD079E47}" type="slidenum">
              <a:rPr spc="-60"/>
              <a:t>‹#›</a:t>
            </a:fld>
            <a:endParaRPr spc="-6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ransition/>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D32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ct val="0"/>
              </a:spcBef>
              <a:spcAft>
                <a:spcPct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ct val="0"/>
              </a:spcBef>
              <a:spcAft>
                <a:spcPct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ct val="0"/>
              </a:spcBef>
              <a:spcAft>
                <a:spcPct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ct val="0"/>
              </a:spcBef>
              <a:spcAft>
                <a:spcPct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ct val="0"/>
              </a:spcBef>
              <a:spcAft>
                <a:spcPct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ct val="0"/>
              </a:spcBef>
              <a:spcAft>
                <a:spcPct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ct val="0"/>
              </a:spcBef>
              <a:spcAft>
                <a:spcPct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ct val="0"/>
              </a:spcBef>
              <a:spcAft>
                <a:spcPct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ct val="0"/>
              </a:spcBef>
              <a:spcAft>
                <a:spcPct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ct val="0"/>
              </a:spcBef>
              <a:spcAft>
                <a:spcPct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ct val="0"/>
              </a:spcBef>
              <a:spcAft>
                <a:spcPct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ct val="0"/>
              </a:spcBef>
              <a:spcAft>
                <a:spcPct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ct val="0"/>
              </a:spcBef>
              <a:spcAft>
                <a:spcPct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ct val="0"/>
              </a:spcBef>
              <a:spcAft>
                <a:spcPct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ct val="0"/>
              </a:spcBef>
              <a:spcAft>
                <a:spcPct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ct val="0"/>
              </a:spcBef>
              <a:spcAft>
                <a:spcPct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ct val="0"/>
              </a:spcBef>
              <a:spcAft>
                <a:spcPct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ct val="0"/>
              </a:spcBef>
              <a:spcAft>
                <a:spcPct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2107" y="285750"/>
            <a:ext cx="6859787" cy="10287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42107" y="1428749"/>
            <a:ext cx="6852578" cy="3086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142107" y="4800600"/>
            <a:ext cx="4916180" cy="207171"/>
          </a:xfrm>
          <a:prstGeom prst="rect">
            <a:avLst/>
          </a:prstGeom>
        </p:spPr>
        <p:txBody>
          <a:bodyPr vert="horz" lIns="91440" tIns="45720" rIns="91440" bIns="45720" rtlCol="0" anchor="ctr"/>
          <a:lstStyle>
            <a:defPPr>
              <a:defRPr lang="en-US"/>
            </a:defPPr>
            <a:lvl1pPr marL="0" algn="l" defTabSz="685800" rtl="0" eaLnBrk="1" latinLnBrk="0" hangingPunct="1">
              <a:defRPr sz="825"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a:p>
        </p:txBody>
      </p:sp>
      <p:sp>
        <p:nvSpPr>
          <p:cNvPr id="4" name="Date Placeholder 3"/>
          <p:cNvSpPr>
            <a:spLocks noGrp="1"/>
          </p:cNvSpPr>
          <p:nvPr>
            <p:ph type="dt" sz="half" idx="2"/>
          </p:nvPr>
        </p:nvSpPr>
        <p:spPr>
          <a:xfrm>
            <a:off x="6171423" y="4800600"/>
            <a:ext cx="1087325" cy="207171"/>
          </a:xfrm>
          <a:prstGeom prst="rect">
            <a:avLst/>
          </a:prstGeom>
        </p:spPr>
        <p:txBody>
          <a:bodyPr vert="horz" lIns="91440" tIns="45720" rIns="91440" bIns="45720" rtlCol="0" anchor="ctr"/>
          <a:lstStyle>
            <a:defPPr>
              <a:defRPr lang="en-US"/>
            </a:defPPr>
            <a:lvl1pPr marL="0" algn="r" defTabSz="685800" rtl="0" eaLnBrk="1" latinLnBrk="0" hangingPunct="1">
              <a:defRPr sz="825"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3F41C87-7AD9-4845-A077-840E4A0F3F06}" type="datetimeFigureOut">
              <a:rPr lang="en-US" smtClean="0"/>
              <a:t>11/5/2024</a:t>
            </a:fld>
            <a:endParaRPr lang="en-US"/>
          </a:p>
        </p:txBody>
      </p:sp>
      <p:sp>
        <p:nvSpPr>
          <p:cNvPr id="6" name="Slide Number Placeholder 5"/>
          <p:cNvSpPr>
            <a:spLocks noGrp="1"/>
          </p:cNvSpPr>
          <p:nvPr>
            <p:ph type="sldNum" sz="quarter" idx="4"/>
          </p:nvPr>
        </p:nvSpPr>
        <p:spPr>
          <a:xfrm>
            <a:off x="7373079" y="4800600"/>
            <a:ext cx="628814" cy="207171"/>
          </a:xfrm>
          <a:prstGeom prst="rect">
            <a:avLst/>
          </a:prstGeom>
        </p:spPr>
        <p:txBody>
          <a:bodyPr vert="horz" lIns="91440" tIns="45720" rIns="91440" bIns="45720" rtlCol="0" anchor="ctr"/>
          <a:lstStyle>
            <a:defPPr>
              <a:defRPr lang="en-US"/>
            </a:defPPr>
            <a:lvl1pPr marL="0" algn="r" defTabSz="685800" rtl="0" eaLnBrk="1" latinLnBrk="0" hangingPunct="1">
              <a:defRPr sz="825"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A013F82-EE5E-44EE-A61D-E31C6657F26F}" type="slidenum">
              <a:rPr lang="en-US" smtClean="0"/>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xStyles>
    <p:titleStyle>
      <a:lvl1pPr algn="l" defTabSz="685800" rtl="0" eaLnBrk="1" latinLnBrk="0" hangingPunct="1">
        <a:lnSpc>
          <a:spcPct val="90000"/>
        </a:lnSpc>
        <a:spcBef>
          <a:spcPct val="0"/>
        </a:spcBef>
        <a:buNone/>
        <a:defRPr sz="2700" kern="1200" spc="75" baseline="0">
          <a:solidFill>
            <a:schemeClr val="tx1"/>
          </a:solidFill>
          <a:latin typeface="+mj-lt"/>
          <a:ea typeface="+mj-ea"/>
          <a:cs typeface="+mj-cs"/>
        </a:defRPr>
      </a:lvl1pPr>
    </p:titleStyle>
    <p:bodyStyle>
      <a:lvl1pPr marL="167879" indent="-167879" algn="l" defTabSz="685800" rtl="0" eaLnBrk="1" latinLnBrk="0" hangingPunct="1">
        <a:lnSpc>
          <a:spcPct val="90000"/>
        </a:lnSpc>
        <a:spcBef>
          <a:spcPts val="1350"/>
        </a:spcBef>
        <a:buClr>
          <a:schemeClr val="accent1"/>
        </a:buClr>
        <a:buSzTx/>
        <a:buFont typeface="Arial" pitchFamily="34" charset="0"/>
        <a:buChar char="•"/>
        <a:defRPr sz="1800" kern="1200">
          <a:solidFill>
            <a:schemeClr val="tx1"/>
          </a:solidFill>
          <a:latin typeface="+mn-lt"/>
          <a:ea typeface="+mn-ea"/>
          <a:cs typeface="+mn-cs"/>
        </a:defRPr>
      </a:lvl1pPr>
      <a:lvl2pPr marL="347662" indent="-173831" algn="l" defTabSz="685800" rtl="0" eaLnBrk="1" latinLnBrk="0" hangingPunct="1">
        <a:lnSpc>
          <a:spcPct val="90000"/>
        </a:lnSpc>
        <a:spcBef>
          <a:spcPts val="900"/>
        </a:spcBef>
        <a:buClr>
          <a:schemeClr val="accent1"/>
        </a:buClr>
        <a:buSzTx/>
        <a:buFont typeface="Arial" pitchFamily="34" charset="0"/>
        <a:buChar char="•"/>
        <a:defRPr sz="1500" kern="1200">
          <a:solidFill>
            <a:schemeClr val="tx1"/>
          </a:solidFill>
          <a:latin typeface="+mn-lt"/>
          <a:ea typeface="+mn-ea"/>
          <a:cs typeface="+mn-cs"/>
        </a:defRPr>
      </a:lvl2pPr>
      <a:lvl3pPr marL="511969" indent="-164306" algn="l" defTabSz="685800" rtl="0" eaLnBrk="1" latinLnBrk="0" hangingPunct="1">
        <a:lnSpc>
          <a:spcPct val="90000"/>
        </a:lnSpc>
        <a:spcBef>
          <a:spcPts val="450"/>
        </a:spcBef>
        <a:buClr>
          <a:schemeClr val="accent1"/>
        </a:buClr>
        <a:buSzTx/>
        <a:buFont typeface="Arial" pitchFamily="34" charset="0"/>
        <a:buChar char="•"/>
        <a:defRPr sz="1350" kern="1200">
          <a:solidFill>
            <a:schemeClr val="tx1"/>
          </a:solidFill>
          <a:latin typeface="+mn-lt"/>
          <a:ea typeface="+mn-ea"/>
          <a:cs typeface="+mn-cs"/>
        </a:defRPr>
      </a:lvl3pPr>
      <a:lvl4pPr marL="642938" indent="-130969" algn="l" defTabSz="685800" rtl="0" eaLnBrk="1" latinLnBrk="0" hangingPunct="1">
        <a:lnSpc>
          <a:spcPct val="90000"/>
        </a:lnSpc>
        <a:spcBef>
          <a:spcPts val="450"/>
        </a:spcBef>
        <a:buClr>
          <a:schemeClr val="accent1"/>
        </a:buClr>
        <a:buSzTx/>
        <a:buFont typeface="Arial" pitchFamily="34" charset="0"/>
        <a:buChar char="•"/>
        <a:defRPr sz="1200" kern="1200">
          <a:solidFill>
            <a:schemeClr val="tx1"/>
          </a:solidFill>
          <a:latin typeface="+mn-lt"/>
          <a:ea typeface="+mn-ea"/>
          <a:cs typeface="+mn-cs"/>
        </a:defRPr>
      </a:lvl4pPr>
      <a:lvl5pPr marL="772716" indent="-129779" algn="l" defTabSz="685800" rtl="0" eaLnBrk="1" latinLnBrk="0" hangingPunct="1">
        <a:lnSpc>
          <a:spcPct val="90000"/>
        </a:lnSpc>
        <a:spcBef>
          <a:spcPts val="450"/>
        </a:spcBef>
        <a:buClr>
          <a:schemeClr val="accent1"/>
        </a:buClr>
        <a:buSzTx/>
        <a:buFont typeface="Arial" pitchFamily="34" charset="0"/>
        <a:buChar char="•"/>
        <a:defRPr sz="1200" kern="1200">
          <a:solidFill>
            <a:schemeClr val="tx1"/>
          </a:solidFill>
          <a:latin typeface="+mn-lt"/>
          <a:ea typeface="+mn-ea"/>
          <a:cs typeface="+mn-cs"/>
        </a:defRPr>
      </a:lvl5pPr>
      <a:lvl6pPr marL="905256" indent="-130302" algn="l" defTabSz="685800"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558" indent="-130302" algn="l" defTabSz="685800"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5860" indent="-130302" algn="l" defTabSz="685800"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162" indent="-130302" algn="l" defTabSz="685800"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16.png"/><Relationship Id="rId10" Type="http://schemas.openxmlformats.org/officeDocument/2006/relationships/hyperlink" Target="https://wokwi.com/projects/411593347940831233" TargetMode="External"/><Relationship Id="rId4" Type="http://schemas.openxmlformats.org/officeDocument/2006/relationships/image" Target="../media/image15.png"/><Relationship Id="rId9" Type="http://schemas.openxmlformats.org/officeDocument/2006/relationships/image" Target="../media/image19.jpe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hyperlink" Target="https://wokwi.com/projects/412811019007793153"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99658-0B22-FAEA-8C54-FF7C5AD096A9}"/>
              </a:ext>
            </a:extLst>
          </p:cNvPr>
          <p:cNvSpPr txBox="1"/>
          <p:nvPr/>
        </p:nvSpPr>
        <p:spPr>
          <a:xfrm>
            <a:off x="1259632" y="771550"/>
            <a:ext cx="6361856" cy="477054"/>
          </a:xfrm>
          <a:prstGeom prst="rect">
            <a:avLst/>
          </a:prstGeom>
          <a:noFill/>
        </p:spPr>
        <p:txBody>
          <a:bodyPr wrap="square" rtlCol="0">
            <a:spAutoFit/>
          </a:bodyPr>
          <a:lstStyle/>
          <a:p>
            <a:pPr algn="ctr"/>
            <a:r>
              <a:rPr lang="en-US" sz="2500" dirty="0"/>
              <a:t>PROCEDURAL PROGRAMMING IN C</a:t>
            </a:r>
            <a:endParaRPr lang="en-IN" sz="2500" dirty="0"/>
          </a:p>
        </p:txBody>
      </p:sp>
      <p:sp>
        <p:nvSpPr>
          <p:cNvPr id="3" name="TextBox 2">
            <a:extLst>
              <a:ext uri="{FF2B5EF4-FFF2-40B4-BE49-F238E27FC236}">
                <a16:creationId xmlns:a16="http://schemas.microsoft.com/office/drawing/2014/main" id="{FF49DA31-A8EB-7B49-9645-D25B576AA903}"/>
              </a:ext>
            </a:extLst>
          </p:cNvPr>
          <p:cNvSpPr txBox="1"/>
          <p:nvPr/>
        </p:nvSpPr>
        <p:spPr>
          <a:xfrm>
            <a:off x="526976" y="3651870"/>
            <a:ext cx="3913584" cy="369332"/>
          </a:xfrm>
          <a:prstGeom prst="rect">
            <a:avLst/>
          </a:prstGeom>
          <a:noFill/>
        </p:spPr>
        <p:txBody>
          <a:bodyPr wrap="square" rtlCol="0">
            <a:spAutoFit/>
          </a:bodyPr>
          <a:lstStyle/>
          <a:p>
            <a:r>
              <a:rPr lang="en-US" dirty="0"/>
              <a:t>PROJECT BY :</a:t>
            </a:r>
            <a:endParaRPr lang="en-IN" dirty="0"/>
          </a:p>
        </p:txBody>
      </p:sp>
      <p:sp>
        <p:nvSpPr>
          <p:cNvPr id="4" name="TextBox 3">
            <a:extLst>
              <a:ext uri="{FF2B5EF4-FFF2-40B4-BE49-F238E27FC236}">
                <a16:creationId xmlns:a16="http://schemas.microsoft.com/office/drawing/2014/main" id="{734553DE-6BB8-E09A-A14B-5337EF165F39}"/>
              </a:ext>
            </a:extLst>
          </p:cNvPr>
          <p:cNvSpPr txBox="1"/>
          <p:nvPr/>
        </p:nvSpPr>
        <p:spPr>
          <a:xfrm>
            <a:off x="1950192" y="1995686"/>
            <a:ext cx="5671296" cy="630942"/>
          </a:xfrm>
          <a:prstGeom prst="rect">
            <a:avLst/>
          </a:prstGeom>
          <a:noFill/>
        </p:spPr>
        <p:txBody>
          <a:bodyPr wrap="none" rtlCol="0">
            <a:spAutoFit/>
          </a:bodyPr>
          <a:lstStyle/>
          <a:p>
            <a:r>
              <a:rPr lang="en-US" sz="3500" dirty="0">
                <a:latin typeface="Cooper Black" panose="0208090404030B020404" pitchFamily="18" charset="0"/>
              </a:rPr>
              <a:t>SMART ELDERLY CARE</a:t>
            </a:r>
            <a:endParaRPr lang="en-IN" sz="3500" dirty="0">
              <a:latin typeface="Cooper Black" panose="0208090404030B020404" pitchFamily="18" charset="0"/>
            </a:endParaRPr>
          </a:p>
        </p:txBody>
      </p:sp>
      <p:sp>
        <p:nvSpPr>
          <p:cNvPr id="5" name="TextBox 4">
            <a:extLst>
              <a:ext uri="{FF2B5EF4-FFF2-40B4-BE49-F238E27FC236}">
                <a16:creationId xmlns:a16="http://schemas.microsoft.com/office/drawing/2014/main" id="{8C966F17-198B-738C-2F50-6D4E64C99853}"/>
              </a:ext>
            </a:extLst>
          </p:cNvPr>
          <p:cNvSpPr txBox="1"/>
          <p:nvPr/>
        </p:nvSpPr>
        <p:spPr>
          <a:xfrm>
            <a:off x="2157563" y="3939902"/>
            <a:ext cx="2282997" cy="1015663"/>
          </a:xfrm>
          <a:prstGeom prst="rect">
            <a:avLst/>
          </a:prstGeom>
          <a:noFill/>
        </p:spPr>
        <p:txBody>
          <a:bodyPr wrap="none" rtlCol="0">
            <a:spAutoFit/>
          </a:bodyPr>
          <a:lstStyle/>
          <a:p>
            <a:r>
              <a:rPr lang="en-US" sz="1500" dirty="0"/>
              <a:t>PARVATHY KRISHNA A </a:t>
            </a:r>
          </a:p>
          <a:p>
            <a:r>
              <a:rPr lang="en-US" sz="1500" dirty="0"/>
              <a:t>SHRUTHI SHRI </a:t>
            </a:r>
          </a:p>
          <a:p>
            <a:r>
              <a:rPr lang="en-US" sz="1500" dirty="0"/>
              <a:t>SUMITRA S</a:t>
            </a:r>
          </a:p>
          <a:p>
            <a:r>
              <a:rPr lang="en-US" sz="1500" dirty="0"/>
              <a:t>V SANJANA </a:t>
            </a:r>
          </a:p>
        </p:txBody>
      </p:sp>
      <p:sp>
        <p:nvSpPr>
          <p:cNvPr id="8" name="TextBox 7">
            <a:extLst>
              <a:ext uri="{FF2B5EF4-FFF2-40B4-BE49-F238E27FC236}">
                <a16:creationId xmlns:a16="http://schemas.microsoft.com/office/drawing/2014/main" id="{A0FC4973-398D-A9CA-8CB1-2E895D281105}"/>
              </a:ext>
            </a:extLst>
          </p:cNvPr>
          <p:cNvSpPr txBox="1"/>
          <p:nvPr/>
        </p:nvSpPr>
        <p:spPr>
          <a:xfrm>
            <a:off x="4572000" y="3939902"/>
            <a:ext cx="2376264" cy="1477328"/>
          </a:xfrm>
          <a:prstGeom prst="rect">
            <a:avLst/>
          </a:prstGeom>
          <a:noFill/>
        </p:spPr>
        <p:txBody>
          <a:bodyPr wrap="square" rtlCol="0">
            <a:spAutoFit/>
          </a:bodyPr>
          <a:lstStyle/>
          <a:p>
            <a:r>
              <a:rPr lang="en-US" sz="1500" dirty="0"/>
              <a:t>CB.SC.U4CSE23739</a:t>
            </a:r>
          </a:p>
          <a:p>
            <a:r>
              <a:rPr lang="en-US" sz="1500" dirty="0"/>
              <a:t>CB.SC.U4CSE23746</a:t>
            </a:r>
          </a:p>
          <a:p>
            <a:r>
              <a:rPr lang="en-US" sz="1500" dirty="0"/>
              <a:t>CB.SC.U4CSE23749</a:t>
            </a:r>
          </a:p>
          <a:p>
            <a:r>
              <a:rPr lang="en-US" sz="1500" dirty="0"/>
              <a:t>CB.SC.U4CSE23751</a:t>
            </a:r>
          </a:p>
          <a:p>
            <a:endParaRPr lang="en-US" sz="1500" dirty="0"/>
          </a:p>
          <a:p>
            <a:endParaRPr lang="en-IN" sz="1500" dirty="0"/>
          </a:p>
        </p:txBody>
      </p:sp>
    </p:spTree>
    <p:extLst>
      <p:ext uri="{BB962C8B-B14F-4D97-AF65-F5344CB8AC3E}">
        <p14:creationId xmlns:p14="http://schemas.microsoft.com/office/powerpoint/2010/main" val="43054970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8"/>
          <p:cNvSpPr txBox="1">
            <a:spLocks noGrp="1"/>
          </p:cNvSpPr>
          <p:nvPr>
            <p:ph type="title"/>
          </p:nvPr>
        </p:nvSpPr>
        <p:spPr>
          <a:xfrm>
            <a:off x="605700" y="338345"/>
            <a:ext cx="7704000" cy="5727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a:t>Applications</a:t>
            </a:r>
            <a:endParaRPr/>
          </a:p>
        </p:txBody>
      </p:sp>
      <p:sp>
        <p:nvSpPr>
          <p:cNvPr id="5" name="Subtitle 4">
            <a:extLst>
              <a:ext uri="{FF2B5EF4-FFF2-40B4-BE49-F238E27FC236}">
                <a16:creationId xmlns:a16="http://schemas.microsoft.com/office/drawing/2014/main" id="{B1A3CFCE-7A15-6793-6A8C-DFC5260467BF}"/>
              </a:ext>
            </a:extLst>
          </p:cNvPr>
          <p:cNvSpPr>
            <a:spLocks noGrp="1"/>
          </p:cNvSpPr>
          <p:nvPr>
            <p:ph type="subTitle" idx="1"/>
          </p:nvPr>
        </p:nvSpPr>
        <p:spPr>
          <a:xfrm>
            <a:off x="701040" y="1295399"/>
            <a:ext cx="6705599" cy="3124201"/>
          </a:xfrm>
        </p:spPr>
        <p:txBody>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000" b="1" i="0" u="none" strike="noStrike" cap="none" normalizeH="0" baseline="0">
                <a:ln>
                  <a:noFill/>
                </a:ln>
                <a:solidFill>
                  <a:schemeClr val="tx1"/>
                </a:solidFill>
                <a:effectLst/>
                <a:latin typeface="Arial" pitchFamily="34" charset="0"/>
              </a:rPr>
              <a:t>User Interfaces</a:t>
            </a:r>
            <a:r>
              <a:rPr kumimoji="0" lang="en-US" altLang="en-US" sz="2000" b="0" i="0" u="none" strike="noStrike" cap="none" normalizeH="0" baseline="0">
                <a:ln>
                  <a:noFill/>
                </a:ln>
                <a:solidFill>
                  <a:schemeClr val="tx1"/>
                </a:solidFill>
                <a:effectLst/>
                <a:latin typeface="Arial" pitchFamily="34" charset="0"/>
              </a:rPr>
              <a:t>: Simple systems for user input using button controls.</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000" b="1" i="0" u="none" strike="noStrike" cap="none" normalizeH="0" baseline="0">
                <a:ln>
                  <a:noFill/>
                </a:ln>
                <a:solidFill>
                  <a:schemeClr val="tx1"/>
                </a:solidFill>
                <a:effectLst/>
                <a:latin typeface="Arial" pitchFamily="34" charset="0"/>
              </a:rPr>
              <a:t>Indicators</a:t>
            </a:r>
            <a:r>
              <a:rPr kumimoji="0" lang="en-US" altLang="en-US" sz="2000" b="0" i="0" u="none" strike="noStrike" cap="none" normalizeH="0" baseline="0">
                <a:ln>
                  <a:noFill/>
                </a:ln>
                <a:solidFill>
                  <a:schemeClr val="tx1"/>
                </a:solidFill>
                <a:effectLst/>
                <a:latin typeface="Arial" pitchFamily="34" charset="0"/>
              </a:rPr>
              <a:t>: Visual (LED) and audio (buzzer) indicators for alarms or notifications.</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000" b="1" i="0" u="none" strike="noStrike" cap="none" normalizeH="0" baseline="0">
                <a:ln>
                  <a:noFill/>
                </a:ln>
                <a:solidFill>
                  <a:schemeClr val="tx1"/>
                </a:solidFill>
                <a:effectLst/>
                <a:latin typeface="Arial" pitchFamily="34" charset="0"/>
              </a:rPr>
              <a:t>Learning and Prototyping</a:t>
            </a:r>
            <a:r>
              <a:rPr kumimoji="0" lang="en-US" altLang="en-US" sz="2000" b="0" i="0" u="none" strike="noStrike" cap="none" normalizeH="0" baseline="0">
                <a:ln>
                  <a:noFill/>
                </a:ln>
                <a:solidFill>
                  <a:schemeClr val="tx1"/>
                </a:solidFill>
                <a:effectLst/>
                <a:latin typeface="Arial" pitchFamily="34" charset="0"/>
              </a:rPr>
              <a:t>: Ideal for educational purposes and prototyping basic electronic circuits.</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000" b="1" i="0" u="none" strike="noStrike" cap="none" normalizeH="0" baseline="0">
                <a:ln>
                  <a:noFill/>
                </a:ln>
                <a:solidFill>
                  <a:schemeClr val="tx1"/>
                </a:solidFill>
                <a:effectLst/>
                <a:latin typeface="Arial" pitchFamily="34" charset="0"/>
              </a:rPr>
              <a:t>Games and Toys</a:t>
            </a:r>
            <a:r>
              <a:rPr kumimoji="0" lang="en-US" altLang="en-US" sz="2000" b="0" i="0" u="none" strike="noStrike" cap="none" normalizeH="0" baseline="0">
                <a:ln>
                  <a:noFill/>
                </a:ln>
                <a:solidFill>
                  <a:schemeClr val="tx1"/>
                </a:solidFill>
                <a:effectLst/>
                <a:latin typeface="Arial" pitchFamily="34" charset="0"/>
              </a:rPr>
              <a:t>: Interactive games where buttons trigger sound and light effects</a:t>
            </a:r>
            <a:endParaRPr lang="en-IN" sz="2000"/>
          </a:p>
          <a:p>
            <a:endParaRPr lang="en-IN" sz="2000"/>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66"/>
          <p:cNvSpPr txBox="1">
            <a:spLocks noGrp="1"/>
          </p:cNvSpPr>
          <p:nvPr>
            <p:ph type="title"/>
          </p:nvPr>
        </p:nvSpPr>
        <p:spPr>
          <a:xfrm>
            <a:off x="720000" y="445024"/>
            <a:ext cx="7791540" cy="4271755"/>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br>
              <a:rPr lang="en-US"/>
            </a:br>
            <a:br>
              <a:rPr lang="en-US"/>
            </a:br>
            <a:br>
              <a:rPr lang="en-US"/>
            </a:br>
            <a:r>
              <a:rPr lang="en-US"/>
              <a:t>       </a:t>
            </a:r>
            <a:r>
              <a:rPr lang="en-US" sz="5400"/>
              <a:t>THANK YOU! </a:t>
            </a:r>
            <a:endParaRPr sz="540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3" name="object 3"/>
          <p:cNvPicPr/>
          <p:nvPr/>
        </p:nvPicPr>
        <p:blipFill>
          <a:blip r:embed="rId2"/>
          <a:stretch>
            <a:fillRect/>
          </a:stretch>
        </p:blipFill>
        <p:spPr>
          <a:xfrm>
            <a:off x="0" y="1429"/>
            <a:ext cx="4712779" cy="1727168"/>
          </a:xfrm>
          <a:prstGeom prst="rect">
            <a:avLst/>
          </a:prstGeom>
        </p:spPr>
      </p:pic>
      <p:pic>
        <p:nvPicPr>
          <p:cNvPr id="4" name="object 4"/>
          <p:cNvPicPr/>
          <p:nvPr/>
        </p:nvPicPr>
        <p:blipFill>
          <a:blip r:embed="rId3"/>
          <a:stretch>
            <a:fillRect/>
          </a:stretch>
        </p:blipFill>
        <p:spPr>
          <a:xfrm>
            <a:off x="8710232" y="408051"/>
            <a:ext cx="67436" cy="67532"/>
          </a:xfrm>
          <a:prstGeom prst="rect">
            <a:avLst/>
          </a:prstGeom>
        </p:spPr>
      </p:pic>
      <p:pic>
        <p:nvPicPr>
          <p:cNvPr id="5" name="object 5"/>
          <p:cNvPicPr/>
          <p:nvPr/>
        </p:nvPicPr>
        <p:blipFill>
          <a:blip r:embed="rId4"/>
          <a:stretch>
            <a:fillRect/>
          </a:stretch>
        </p:blipFill>
        <p:spPr>
          <a:xfrm>
            <a:off x="8710232" y="239458"/>
            <a:ext cx="67436" cy="67437"/>
          </a:xfrm>
          <a:prstGeom prst="rect">
            <a:avLst/>
          </a:prstGeom>
        </p:spPr>
      </p:pic>
      <p:pic>
        <p:nvPicPr>
          <p:cNvPr id="6" name="object 6"/>
          <p:cNvPicPr/>
          <p:nvPr/>
        </p:nvPicPr>
        <p:blipFill>
          <a:blip r:embed="rId5"/>
          <a:stretch>
            <a:fillRect/>
          </a:stretch>
        </p:blipFill>
        <p:spPr>
          <a:xfrm>
            <a:off x="4584573" y="3412459"/>
            <a:ext cx="4559427" cy="1727164"/>
          </a:xfrm>
          <a:prstGeom prst="rect">
            <a:avLst/>
          </a:prstGeom>
        </p:spPr>
      </p:pic>
      <p:pic>
        <p:nvPicPr>
          <p:cNvPr id="7" name="object 7"/>
          <p:cNvPicPr/>
          <p:nvPr/>
        </p:nvPicPr>
        <p:blipFill>
          <a:blip r:embed="rId6"/>
          <a:stretch>
            <a:fillRect/>
          </a:stretch>
        </p:blipFill>
        <p:spPr>
          <a:xfrm>
            <a:off x="391877" y="4661992"/>
            <a:ext cx="79362" cy="79362"/>
          </a:xfrm>
          <a:prstGeom prst="rect">
            <a:avLst/>
          </a:prstGeom>
        </p:spPr>
      </p:pic>
      <p:pic>
        <p:nvPicPr>
          <p:cNvPr id="8" name="object 8"/>
          <p:cNvPicPr/>
          <p:nvPr/>
        </p:nvPicPr>
        <p:blipFill>
          <a:blip r:embed="rId7"/>
          <a:stretch>
            <a:fillRect/>
          </a:stretch>
        </p:blipFill>
        <p:spPr>
          <a:xfrm>
            <a:off x="391877" y="4830632"/>
            <a:ext cx="79362" cy="79362"/>
          </a:xfrm>
          <a:prstGeom prst="rect">
            <a:avLst/>
          </a:prstGeom>
        </p:spPr>
      </p:pic>
      <p:pic>
        <p:nvPicPr>
          <p:cNvPr id="9" name="object 9"/>
          <p:cNvPicPr/>
          <p:nvPr/>
        </p:nvPicPr>
        <p:blipFill>
          <a:blip r:embed="rId8"/>
          <a:stretch>
            <a:fillRect/>
          </a:stretch>
        </p:blipFill>
        <p:spPr>
          <a:xfrm>
            <a:off x="252431" y="1309307"/>
            <a:ext cx="4488847" cy="2524982"/>
          </a:xfrm>
          <a:prstGeom prst="rect">
            <a:avLst/>
          </a:prstGeom>
        </p:spPr>
      </p:pic>
      <p:sp>
        <p:nvSpPr>
          <p:cNvPr id="10" name="object 10"/>
          <p:cNvSpPr txBox="1"/>
          <p:nvPr/>
        </p:nvSpPr>
        <p:spPr>
          <a:xfrm>
            <a:off x="4993195" y="2041016"/>
            <a:ext cx="3152299" cy="932948"/>
          </a:xfrm>
          <a:prstGeom prst="rect">
            <a:avLst/>
          </a:prstGeom>
        </p:spPr>
        <p:txBody>
          <a:bodyPr vert="horz" wrap="square" lIns="0" tIns="9525" rIns="0" bIns="0" rtlCol="0">
            <a:spAutoFit/>
          </a:bodyPr>
          <a:lstStyle/>
          <a:p>
            <a:pPr marL="9525">
              <a:lnSpc>
                <a:spcPct val="100000"/>
              </a:lnSpc>
              <a:spcBef>
                <a:spcPts val="75"/>
              </a:spcBef>
            </a:pPr>
            <a:r>
              <a:rPr sz="1350" spc="-11" dirty="0">
                <a:solidFill>
                  <a:srgbClr val="FFFFFF"/>
                </a:solidFill>
                <a:latin typeface="Arial MT"/>
                <a:cs typeface="Arial MT"/>
              </a:rPr>
              <a:t>AUTOMATIC</a:t>
            </a:r>
            <a:r>
              <a:rPr sz="1350" spc="-45" dirty="0">
                <a:solidFill>
                  <a:srgbClr val="FFFFFF"/>
                </a:solidFill>
                <a:latin typeface="Arial MT"/>
                <a:cs typeface="Arial MT"/>
              </a:rPr>
              <a:t> </a:t>
            </a:r>
            <a:r>
              <a:rPr sz="1350" dirty="0">
                <a:solidFill>
                  <a:srgbClr val="FFFFFF"/>
                </a:solidFill>
                <a:latin typeface="Arial MT"/>
                <a:cs typeface="Arial MT"/>
              </a:rPr>
              <a:t>DOOR</a:t>
            </a:r>
            <a:r>
              <a:rPr sz="1350" spc="-19" dirty="0">
                <a:solidFill>
                  <a:srgbClr val="FFFFFF"/>
                </a:solidFill>
                <a:latin typeface="Arial MT"/>
                <a:cs typeface="Arial MT"/>
              </a:rPr>
              <a:t> </a:t>
            </a:r>
            <a:r>
              <a:rPr sz="1350" dirty="0">
                <a:solidFill>
                  <a:srgbClr val="FFFFFF"/>
                </a:solidFill>
                <a:latin typeface="Arial MT"/>
                <a:cs typeface="Arial MT"/>
              </a:rPr>
              <a:t>LOCKING</a:t>
            </a:r>
            <a:r>
              <a:rPr sz="1350" spc="-15" dirty="0">
                <a:solidFill>
                  <a:srgbClr val="FFFFFF"/>
                </a:solidFill>
                <a:latin typeface="Arial MT"/>
                <a:cs typeface="Arial MT"/>
              </a:rPr>
              <a:t> </a:t>
            </a:r>
            <a:r>
              <a:rPr sz="1350" dirty="0">
                <a:solidFill>
                  <a:srgbClr val="FFFFFF"/>
                </a:solidFill>
                <a:latin typeface="Arial MT"/>
                <a:cs typeface="Arial MT"/>
              </a:rPr>
              <a:t>SYSTEM</a:t>
            </a:r>
            <a:endParaRPr sz="1350" dirty="0">
              <a:latin typeface="Arial MT"/>
              <a:cs typeface="Arial MT"/>
            </a:endParaRPr>
          </a:p>
          <a:p>
            <a:pPr>
              <a:lnSpc>
                <a:spcPct val="100000"/>
              </a:lnSpc>
              <a:spcBef>
                <a:spcPts val="8"/>
              </a:spcBef>
            </a:pPr>
            <a:endParaRPr sz="1950" dirty="0">
              <a:latin typeface="Arial MT"/>
              <a:cs typeface="Arial MT"/>
            </a:endParaRPr>
          </a:p>
          <a:p>
            <a:pPr marL="726758">
              <a:lnSpc>
                <a:spcPct val="100000"/>
              </a:lnSpc>
            </a:pPr>
            <a:r>
              <a:rPr sz="1350" spc="-26" dirty="0">
                <a:solidFill>
                  <a:srgbClr val="FFFFFF"/>
                </a:solidFill>
                <a:latin typeface="Arial MT"/>
                <a:cs typeface="Arial MT"/>
              </a:rPr>
              <a:t>BY:</a:t>
            </a:r>
            <a:r>
              <a:rPr sz="1350" spc="-11" dirty="0">
                <a:solidFill>
                  <a:srgbClr val="FFFFFF"/>
                </a:solidFill>
                <a:latin typeface="Arial MT"/>
                <a:cs typeface="Arial MT"/>
              </a:rPr>
              <a:t> </a:t>
            </a:r>
            <a:r>
              <a:rPr sz="1350" spc="-4" dirty="0">
                <a:solidFill>
                  <a:srgbClr val="FFFFFF"/>
                </a:solidFill>
                <a:latin typeface="Arial MT"/>
                <a:cs typeface="Arial MT"/>
              </a:rPr>
              <a:t>SHRUTI</a:t>
            </a:r>
            <a:r>
              <a:rPr sz="1350" spc="-11" dirty="0">
                <a:solidFill>
                  <a:srgbClr val="FFFFFF"/>
                </a:solidFill>
                <a:latin typeface="Arial MT"/>
                <a:cs typeface="Arial MT"/>
              </a:rPr>
              <a:t> </a:t>
            </a:r>
            <a:r>
              <a:rPr sz="1350" spc="-8" dirty="0">
                <a:solidFill>
                  <a:srgbClr val="FFFFFF"/>
                </a:solidFill>
                <a:latin typeface="Arial MT"/>
                <a:cs typeface="Arial MT"/>
              </a:rPr>
              <a:t>SHRI</a:t>
            </a:r>
            <a:r>
              <a:rPr sz="1350" spc="-75" dirty="0">
                <a:solidFill>
                  <a:srgbClr val="FFFFFF"/>
                </a:solidFill>
                <a:latin typeface="Arial MT"/>
                <a:cs typeface="Arial MT"/>
              </a:rPr>
              <a:t> </a:t>
            </a:r>
            <a:r>
              <a:rPr sz="1350" dirty="0">
                <a:solidFill>
                  <a:srgbClr val="FFFFFF"/>
                </a:solidFill>
                <a:latin typeface="Arial MT"/>
                <a:cs typeface="Arial MT"/>
              </a:rPr>
              <a:t>A</a:t>
            </a:r>
            <a:endParaRPr lang="en-US" sz="1350" dirty="0">
              <a:solidFill>
                <a:srgbClr val="FFFFFF"/>
              </a:solidFill>
              <a:latin typeface="Arial MT"/>
              <a:cs typeface="Arial MT"/>
            </a:endParaRPr>
          </a:p>
          <a:p>
            <a:pPr marL="726758">
              <a:lnSpc>
                <a:spcPct val="100000"/>
              </a:lnSpc>
            </a:pPr>
            <a:r>
              <a:rPr lang="en-IN" sz="1350" dirty="0">
                <a:solidFill>
                  <a:srgbClr val="FFFFFF"/>
                </a:solidFill>
                <a:latin typeface="Arial MT"/>
                <a:cs typeface="Arial MT"/>
              </a:rPr>
              <a:t>ROLL NO: CB.SC.U4CSE2346</a:t>
            </a:r>
            <a:endParaRPr sz="1350" dirty="0">
              <a:latin typeface="Arial MT"/>
              <a:cs typeface="Arial M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3" name="object 3"/>
          <p:cNvPicPr/>
          <p:nvPr/>
        </p:nvPicPr>
        <p:blipFill>
          <a:blip r:embed="rId2"/>
          <a:stretch>
            <a:fillRect/>
          </a:stretch>
        </p:blipFill>
        <p:spPr>
          <a:xfrm>
            <a:off x="0" y="1429"/>
            <a:ext cx="4712779" cy="1727168"/>
          </a:xfrm>
          <a:prstGeom prst="rect">
            <a:avLst/>
          </a:prstGeom>
        </p:spPr>
      </p:pic>
      <p:pic>
        <p:nvPicPr>
          <p:cNvPr id="4" name="object 4"/>
          <p:cNvPicPr/>
          <p:nvPr/>
        </p:nvPicPr>
        <p:blipFill>
          <a:blip r:embed="rId3"/>
          <a:stretch>
            <a:fillRect/>
          </a:stretch>
        </p:blipFill>
        <p:spPr>
          <a:xfrm>
            <a:off x="8710232" y="408051"/>
            <a:ext cx="67436" cy="67532"/>
          </a:xfrm>
          <a:prstGeom prst="rect">
            <a:avLst/>
          </a:prstGeom>
        </p:spPr>
      </p:pic>
      <p:pic>
        <p:nvPicPr>
          <p:cNvPr id="5" name="object 5"/>
          <p:cNvPicPr/>
          <p:nvPr/>
        </p:nvPicPr>
        <p:blipFill>
          <a:blip r:embed="rId4"/>
          <a:stretch>
            <a:fillRect/>
          </a:stretch>
        </p:blipFill>
        <p:spPr>
          <a:xfrm>
            <a:off x="8710232" y="239458"/>
            <a:ext cx="67436" cy="67437"/>
          </a:xfrm>
          <a:prstGeom prst="rect">
            <a:avLst/>
          </a:prstGeom>
        </p:spPr>
      </p:pic>
      <p:pic>
        <p:nvPicPr>
          <p:cNvPr id="6" name="object 6"/>
          <p:cNvPicPr/>
          <p:nvPr/>
        </p:nvPicPr>
        <p:blipFill>
          <a:blip r:embed="rId5"/>
          <a:stretch>
            <a:fillRect/>
          </a:stretch>
        </p:blipFill>
        <p:spPr>
          <a:xfrm>
            <a:off x="4584573" y="3412459"/>
            <a:ext cx="4559427" cy="1727164"/>
          </a:xfrm>
          <a:prstGeom prst="rect">
            <a:avLst/>
          </a:prstGeom>
        </p:spPr>
      </p:pic>
      <p:pic>
        <p:nvPicPr>
          <p:cNvPr id="7" name="object 7"/>
          <p:cNvPicPr/>
          <p:nvPr/>
        </p:nvPicPr>
        <p:blipFill>
          <a:blip r:embed="rId6"/>
          <a:stretch>
            <a:fillRect/>
          </a:stretch>
        </p:blipFill>
        <p:spPr>
          <a:xfrm>
            <a:off x="391877" y="4661992"/>
            <a:ext cx="79362" cy="79362"/>
          </a:xfrm>
          <a:prstGeom prst="rect">
            <a:avLst/>
          </a:prstGeom>
        </p:spPr>
      </p:pic>
      <p:pic>
        <p:nvPicPr>
          <p:cNvPr id="8" name="object 8"/>
          <p:cNvPicPr/>
          <p:nvPr/>
        </p:nvPicPr>
        <p:blipFill>
          <a:blip r:embed="rId7"/>
          <a:stretch>
            <a:fillRect/>
          </a:stretch>
        </p:blipFill>
        <p:spPr>
          <a:xfrm>
            <a:off x="391877" y="4830632"/>
            <a:ext cx="79362" cy="79362"/>
          </a:xfrm>
          <a:prstGeom prst="rect">
            <a:avLst/>
          </a:prstGeom>
        </p:spPr>
      </p:pic>
      <p:pic>
        <p:nvPicPr>
          <p:cNvPr id="9" name="object 9"/>
          <p:cNvPicPr/>
          <p:nvPr/>
        </p:nvPicPr>
        <p:blipFill>
          <a:blip r:embed="rId8"/>
          <a:stretch>
            <a:fillRect/>
          </a:stretch>
        </p:blipFill>
        <p:spPr>
          <a:xfrm>
            <a:off x="315467" y="737235"/>
            <a:ext cx="2957512" cy="831533"/>
          </a:xfrm>
          <a:prstGeom prst="rect">
            <a:avLst/>
          </a:prstGeom>
        </p:spPr>
      </p:pic>
      <p:sp>
        <p:nvSpPr>
          <p:cNvPr id="10" name="object 10"/>
          <p:cNvSpPr txBox="1"/>
          <p:nvPr/>
        </p:nvSpPr>
        <p:spPr>
          <a:xfrm>
            <a:off x="786917" y="964310"/>
            <a:ext cx="1870710" cy="224790"/>
          </a:xfrm>
          <a:prstGeom prst="rect">
            <a:avLst/>
          </a:prstGeom>
        </p:spPr>
        <p:txBody>
          <a:bodyPr vert="horz" wrap="square" lIns="0" tIns="9525" rIns="0" bIns="0" rtlCol="0">
            <a:spAutoFit/>
          </a:bodyPr>
          <a:lstStyle/>
          <a:p>
            <a:pPr marL="9525">
              <a:lnSpc>
                <a:spcPct val="100000"/>
              </a:lnSpc>
              <a:spcBef>
                <a:spcPts val="75"/>
              </a:spcBef>
            </a:pPr>
            <a:r>
              <a:rPr sz="1350" b="1" spc="41">
                <a:latin typeface="Arial"/>
                <a:cs typeface="Arial"/>
              </a:rPr>
              <a:t>TINKERCAD</a:t>
            </a:r>
            <a:r>
              <a:rPr sz="1350" b="1" spc="251">
                <a:latin typeface="Arial"/>
                <a:cs typeface="Arial"/>
              </a:rPr>
              <a:t> </a:t>
            </a:r>
            <a:r>
              <a:rPr sz="1350" b="1" spc="56">
                <a:latin typeface="Arial"/>
                <a:cs typeface="Arial"/>
              </a:rPr>
              <a:t>DESIGN</a:t>
            </a:r>
            <a:endParaRPr sz="1350">
              <a:latin typeface="Arial"/>
              <a:cs typeface="Arial"/>
            </a:endParaRPr>
          </a:p>
        </p:txBody>
      </p:sp>
      <p:pic>
        <p:nvPicPr>
          <p:cNvPr id="11" name="object 11"/>
          <p:cNvPicPr/>
          <p:nvPr/>
        </p:nvPicPr>
        <p:blipFill>
          <a:blip r:embed="rId9"/>
          <a:stretch>
            <a:fillRect/>
          </a:stretch>
        </p:blipFill>
        <p:spPr>
          <a:xfrm>
            <a:off x="4767643" y="1144143"/>
            <a:ext cx="3832860" cy="3198495"/>
          </a:xfrm>
          <a:prstGeom prst="rect">
            <a:avLst/>
          </a:prstGeom>
        </p:spPr>
      </p:pic>
      <p:sp>
        <p:nvSpPr>
          <p:cNvPr id="12" name="object 12"/>
          <p:cNvSpPr txBox="1"/>
          <p:nvPr/>
        </p:nvSpPr>
        <p:spPr>
          <a:xfrm>
            <a:off x="523341" y="2369496"/>
            <a:ext cx="3915728" cy="225266"/>
          </a:xfrm>
          <a:prstGeom prst="rect">
            <a:avLst/>
          </a:prstGeom>
        </p:spPr>
        <p:txBody>
          <a:bodyPr vert="horz" wrap="square" lIns="0" tIns="9525" rIns="0" bIns="0" rtlCol="0">
            <a:spAutoFit/>
          </a:bodyPr>
          <a:lstStyle/>
          <a:p>
            <a:pPr marL="9525">
              <a:lnSpc>
                <a:spcPct val="100000"/>
              </a:lnSpc>
              <a:spcBef>
                <a:spcPts val="75"/>
              </a:spcBef>
            </a:pPr>
            <a:r>
              <a:rPr sz="1350" u="heavy" spc="19">
                <a:solidFill>
                  <a:srgbClr val="6BEFCD"/>
                </a:solidFill>
                <a:uFill>
                  <a:solidFill>
                    <a:srgbClr val="6BEFCD"/>
                  </a:solidFill>
                </a:uFill>
                <a:latin typeface="Microsoft Sans Serif"/>
                <a:cs typeface="Microsoft Sans Serif"/>
                <a:hlinkClick r:id="rId10"/>
              </a:rPr>
              <a:t>https://wokwi.com/projects/411593347940831233</a:t>
            </a:r>
            <a:endParaRPr sz="1350">
              <a:latin typeface="Microsoft Sans Serif"/>
              <a:cs typeface="Microsoft Sans Serif"/>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3" name="object 3"/>
          <p:cNvPicPr/>
          <p:nvPr/>
        </p:nvPicPr>
        <p:blipFill>
          <a:blip r:embed="rId2"/>
          <a:stretch>
            <a:fillRect/>
          </a:stretch>
        </p:blipFill>
        <p:spPr>
          <a:xfrm>
            <a:off x="0" y="1429"/>
            <a:ext cx="4712779" cy="1727168"/>
          </a:xfrm>
          <a:prstGeom prst="rect">
            <a:avLst/>
          </a:prstGeom>
        </p:spPr>
      </p:pic>
      <p:pic>
        <p:nvPicPr>
          <p:cNvPr id="4" name="object 4"/>
          <p:cNvPicPr/>
          <p:nvPr/>
        </p:nvPicPr>
        <p:blipFill>
          <a:blip r:embed="rId3"/>
          <a:stretch>
            <a:fillRect/>
          </a:stretch>
        </p:blipFill>
        <p:spPr>
          <a:xfrm>
            <a:off x="8710232" y="408051"/>
            <a:ext cx="67436" cy="67532"/>
          </a:xfrm>
          <a:prstGeom prst="rect">
            <a:avLst/>
          </a:prstGeom>
        </p:spPr>
      </p:pic>
      <p:pic>
        <p:nvPicPr>
          <p:cNvPr id="5" name="object 5"/>
          <p:cNvPicPr/>
          <p:nvPr/>
        </p:nvPicPr>
        <p:blipFill>
          <a:blip r:embed="rId4"/>
          <a:stretch>
            <a:fillRect/>
          </a:stretch>
        </p:blipFill>
        <p:spPr>
          <a:xfrm>
            <a:off x="8710232" y="239458"/>
            <a:ext cx="67436" cy="67437"/>
          </a:xfrm>
          <a:prstGeom prst="rect">
            <a:avLst/>
          </a:prstGeom>
        </p:spPr>
      </p:pic>
      <p:pic>
        <p:nvPicPr>
          <p:cNvPr id="6" name="object 6"/>
          <p:cNvPicPr/>
          <p:nvPr/>
        </p:nvPicPr>
        <p:blipFill>
          <a:blip r:embed="rId5"/>
          <a:stretch>
            <a:fillRect/>
          </a:stretch>
        </p:blipFill>
        <p:spPr>
          <a:xfrm>
            <a:off x="4584573" y="3412459"/>
            <a:ext cx="4559427" cy="1727164"/>
          </a:xfrm>
          <a:prstGeom prst="rect">
            <a:avLst/>
          </a:prstGeom>
        </p:spPr>
      </p:pic>
      <p:pic>
        <p:nvPicPr>
          <p:cNvPr id="7" name="object 7"/>
          <p:cNvPicPr/>
          <p:nvPr/>
        </p:nvPicPr>
        <p:blipFill>
          <a:blip r:embed="rId6"/>
          <a:stretch>
            <a:fillRect/>
          </a:stretch>
        </p:blipFill>
        <p:spPr>
          <a:xfrm>
            <a:off x="391877" y="4661992"/>
            <a:ext cx="79362" cy="79362"/>
          </a:xfrm>
          <a:prstGeom prst="rect">
            <a:avLst/>
          </a:prstGeom>
        </p:spPr>
      </p:pic>
      <p:pic>
        <p:nvPicPr>
          <p:cNvPr id="8" name="object 8"/>
          <p:cNvPicPr/>
          <p:nvPr/>
        </p:nvPicPr>
        <p:blipFill>
          <a:blip r:embed="rId7"/>
          <a:stretch>
            <a:fillRect/>
          </a:stretch>
        </p:blipFill>
        <p:spPr>
          <a:xfrm>
            <a:off x="391877" y="4830632"/>
            <a:ext cx="79362" cy="79362"/>
          </a:xfrm>
          <a:prstGeom prst="rect">
            <a:avLst/>
          </a:prstGeom>
        </p:spPr>
      </p:pic>
      <p:pic>
        <p:nvPicPr>
          <p:cNvPr id="9" name="object 9"/>
          <p:cNvPicPr/>
          <p:nvPr/>
        </p:nvPicPr>
        <p:blipFill>
          <a:blip r:embed="rId8"/>
          <a:stretch>
            <a:fillRect/>
          </a:stretch>
        </p:blipFill>
        <p:spPr>
          <a:xfrm>
            <a:off x="280034" y="628640"/>
            <a:ext cx="3125534" cy="753818"/>
          </a:xfrm>
          <a:prstGeom prst="rect">
            <a:avLst/>
          </a:prstGeom>
        </p:spPr>
      </p:pic>
      <p:sp>
        <p:nvSpPr>
          <p:cNvPr id="10" name="object 10"/>
          <p:cNvSpPr txBox="1"/>
          <p:nvPr/>
        </p:nvSpPr>
        <p:spPr>
          <a:xfrm>
            <a:off x="556031" y="863726"/>
            <a:ext cx="2386012" cy="224790"/>
          </a:xfrm>
          <a:prstGeom prst="rect">
            <a:avLst/>
          </a:prstGeom>
        </p:spPr>
        <p:txBody>
          <a:bodyPr vert="horz" wrap="square" lIns="0" tIns="9525" rIns="0" bIns="0" rtlCol="0">
            <a:spAutoFit/>
          </a:bodyPr>
          <a:lstStyle/>
          <a:p>
            <a:pPr marL="9525">
              <a:lnSpc>
                <a:spcPct val="100000"/>
              </a:lnSpc>
              <a:spcBef>
                <a:spcPts val="75"/>
              </a:spcBef>
            </a:pPr>
            <a:r>
              <a:rPr sz="1350" b="1" spc="60">
                <a:latin typeface="Arial"/>
                <a:cs typeface="Arial"/>
              </a:rPr>
              <a:t>COMPONENTS</a:t>
            </a:r>
            <a:r>
              <a:rPr sz="1350" b="1" spc="262">
                <a:latin typeface="Arial"/>
                <a:cs typeface="Arial"/>
              </a:rPr>
              <a:t> </a:t>
            </a:r>
            <a:r>
              <a:rPr sz="1350" b="1" spc="60">
                <a:latin typeface="Arial"/>
                <a:cs typeface="Arial"/>
              </a:rPr>
              <a:t>REQUIRED</a:t>
            </a:r>
            <a:endParaRPr sz="1350">
              <a:latin typeface="Arial"/>
              <a:cs typeface="Arial"/>
            </a:endParaRPr>
          </a:p>
        </p:txBody>
      </p:sp>
      <p:grpSp>
        <p:nvGrpSpPr>
          <p:cNvPr id="11" name="object 11"/>
          <p:cNvGrpSpPr/>
          <p:nvPr/>
        </p:nvGrpSpPr>
        <p:grpSpPr>
          <a:xfrm>
            <a:off x="1707547" y="1679362"/>
            <a:ext cx="5521643" cy="2988278"/>
            <a:chOff x="1707547" y="1679361"/>
            <a:chExt cx="5521643" cy="2988278"/>
          </a:xfrm>
        </p:grpSpPr>
        <p:pic>
          <p:nvPicPr>
            <p:cNvPr id="12" name="object 12"/>
            <p:cNvPicPr/>
            <p:nvPr/>
          </p:nvPicPr>
          <p:blipFill>
            <a:blip r:embed="rId9"/>
            <a:stretch>
              <a:fillRect/>
            </a:stretch>
          </p:blipFill>
          <p:spPr>
            <a:xfrm>
              <a:off x="2634997" y="1679361"/>
              <a:ext cx="3743135" cy="2988278"/>
            </a:xfrm>
            <a:prstGeom prst="rect">
              <a:avLst/>
            </a:prstGeom>
          </p:spPr>
        </p:pic>
        <p:sp>
          <p:nvSpPr>
            <p:cNvPr id="13" name="object 13"/>
            <p:cNvSpPr/>
            <p:nvPr/>
          </p:nvSpPr>
          <p:spPr>
            <a:xfrm>
              <a:off x="1843945" y="2091785"/>
              <a:ext cx="1242535" cy="57150"/>
            </a:xfrm>
            <a:custGeom>
              <a:avLst/>
              <a:gdLst/>
              <a:ahLst/>
              <a:cxnLst/>
              <a:rect l="l" t="t" r="r" b="b"/>
              <a:pathLst>
                <a:path w="1656714" h="76200">
                  <a:moveTo>
                    <a:pt x="76200" y="0"/>
                  </a:moveTo>
                  <a:lnTo>
                    <a:pt x="0" y="38100"/>
                  </a:lnTo>
                  <a:lnTo>
                    <a:pt x="76200" y="76200"/>
                  </a:lnTo>
                  <a:lnTo>
                    <a:pt x="76200" y="42925"/>
                  </a:lnTo>
                  <a:lnTo>
                    <a:pt x="63500" y="42925"/>
                  </a:lnTo>
                  <a:lnTo>
                    <a:pt x="63500" y="33400"/>
                  </a:lnTo>
                  <a:lnTo>
                    <a:pt x="76200" y="33400"/>
                  </a:lnTo>
                  <a:lnTo>
                    <a:pt x="76200" y="0"/>
                  </a:lnTo>
                  <a:close/>
                </a:path>
                <a:path w="1656714" h="76200">
                  <a:moveTo>
                    <a:pt x="76200" y="33400"/>
                  </a:moveTo>
                  <a:lnTo>
                    <a:pt x="63500" y="33400"/>
                  </a:lnTo>
                  <a:lnTo>
                    <a:pt x="63500" y="42925"/>
                  </a:lnTo>
                  <a:lnTo>
                    <a:pt x="76200" y="42925"/>
                  </a:lnTo>
                  <a:lnTo>
                    <a:pt x="76200" y="33400"/>
                  </a:lnTo>
                  <a:close/>
                </a:path>
                <a:path w="1656714" h="76200">
                  <a:moveTo>
                    <a:pt x="1656207" y="33400"/>
                  </a:moveTo>
                  <a:lnTo>
                    <a:pt x="76200" y="33400"/>
                  </a:lnTo>
                  <a:lnTo>
                    <a:pt x="76200" y="42925"/>
                  </a:lnTo>
                  <a:lnTo>
                    <a:pt x="1656207" y="42925"/>
                  </a:lnTo>
                  <a:lnTo>
                    <a:pt x="1656207" y="33400"/>
                  </a:lnTo>
                  <a:close/>
                </a:path>
              </a:pathLst>
            </a:custGeom>
            <a:solidFill>
              <a:srgbClr val="FFFFFF"/>
            </a:solidFill>
          </p:spPr>
          <p:txBody>
            <a:bodyPr wrap="square" lIns="0" tIns="0" rIns="0" bIns="0" rtlCol="0"/>
            <a:lstStyle/>
            <a:p>
              <a:endParaRPr/>
            </a:p>
          </p:txBody>
        </p:sp>
        <p:sp>
          <p:nvSpPr>
            <p:cNvPr id="14" name="object 14"/>
            <p:cNvSpPr/>
            <p:nvPr/>
          </p:nvSpPr>
          <p:spPr>
            <a:xfrm>
              <a:off x="1707547" y="2630613"/>
              <a:ext cx="5521643" cy="918210"/>
            </a:xfrm>
            <a:custGeom>
              <a:avLst/>
              <a:gdLst/>
              <a:ahLst/>
              <a:cxnLst/>
              <a:rect l="l" t="t" r="r" b="b"/>
              <a:pathLst>
                <a:path w="7362190" h="1224279">
                  <a:moveTo>
                    <a:pt x="1959356" y="1181100"/>
                  </a:moveTo>
                  <a:lnTo>
                    <a:pt x="76200" y="1181100"/>
                  </a:lnTo>
                  <a:lnTo>
                    <a:pt x="76200" y="1147699"/>
                  </a:lnTo>
                  <a:lnTo>
                    <a:pt x="0" y="1185799"/>
                  </a:lnTo>
                  <a:lnTo>
                    <a:pt x="76200" y="1223899"/>
                  </a:lnTo>
                  <a:lnTo>
                    <a:pt x="76200" y="1190625"/>
                  </a:lnTo>
                  <a:lnTo>
                    <a:pt x="1959356" y="1190625"/>
                  </a:lnTo>
                  <a:lnTo>
                    <a:pt x="1959356" y="1181100"/>
                  </a:lnTo>
                  <a:close/>
                </a:path>
                <a:path w="7362190" h="1224279">
                  <a:moveTo>
                    <a:pt x="7361809" y="38100"/>
                  </a:moveTo>
                  <a:lnTo>
                    <a:pt x="7352411" y="33401"/>
                  </a:lnTo>
                  <a:lnTo>
                    <a:pt x="7285609" y="0"/>
                  </a:lnTo>
                  <a:lnTo>
                    <a:pt x="7285609" y="33401"/>
                  </a:lnTo>
                  <a:lnTo>
                    <a:pt x="5812917" y="33401"/>
                  </a:lnTo>
                  <a:lnTo>
                    <a:pt x="5812917" y="42926"/>
                  </a:lnTo>
                  <a:lnTo>
                    <a:pt x="7285609" y="42926"/>
                  </a:lnTo>
                  <a:lnTo>
                    <a:pt x="7285609" y="76200"/>
                  </a:lnTo>
                  <a:lnTo>
                    <a:pt x="7352157" y="42926"/>
                  </a:lnTo>
                  <a:lnTo>
                    <a:pt x="7361809" y="38100"/>
                  </a:lnTo>
                  <a:close/>
                </a:path>
              </a:pathLst>
            </a:custGeom>
            <a:solidFill>
              <a:srgbClr val="F5EEE7"/>
            </a:solidFill>
          </p:spPr>
          <p:txBody>
            <a:bodyPr wrap="square" lIns="0" tIns="0" rIns="0" bIns="0" rtlCol="0"/>
            <a:lstStyle/>
            <a:p>
              <a:endParaRPr/>
            </a:p>
          </p:txBody>
        </p:sp>
        <p:sp>
          <p:nvSpPr>
            <p:cNvPr id="15" name="object 15"/>
            <p:cNvSpPr/>
            <p:nvPr/>
          </p:nvSpPr>
          <p:spPr>
            <a:xfrm>
              <a:off x="5696330" y="2091785"/>
              <a:ext cx="1294923" cy="57150"/>
            </a:xfrm>
            <a:custGeom>
              <a:avLst/>
              <a:gdLst/>
              <a:ahLst/>
              <a:cxnLst/>
              <a:rect l="l" t="t" r="r" b="b"/>
              <a:pathLst>
                <a:path w="1726564" h="76200">
                  <a:moveTo>
                    <a:pt x="1649984" y="0"/>
                  </a:moveTo>
                  <a:lnTo>
                    <a:pt x="1649984" y="76200"/>
                  </a:lnTo>
                  <a:lnTo>
                    <a:pt x="1716532" y="42925"/>
                  </a:lnTo>
                  <a:lnTo>
                    <a:pt x="1662684" y="42925"/>
                  </a:lnTo>
                  <a:lnTo>
                    <a:pt x="1662684" y="33400"/>
                  </a:lnTo>
                  <a:lnTo>
                    <a:pt x="1716786" y="33400"/>
                  </a:lnTo>
                  <a:lnTo>
                    <a:pt x="1649984" y="0"/>
                  </a:lnTo>
                  <a:close/>
                </a:path>
                <a:path w="1726564" h="76200">
                  <a:moveTo>
                    <a:pt x="1649984" y="33400"/>
                  </a:moveTo>
                  <a:lnTo>
                    <a:pt x="0" y="33400"/>
                  </a:lnTo>
                  <a:lnTo>
                    <a:pt x="0" y="42925"/>
                  </a:lnTo>
                  <a:lnTo>
                    <a:pt x="1649984" y="42925"/>
                  </a:lnTo>
                  <a:lnTo>
                    <a:pt x="1649984" y="33400"/>
                  </a:lnTo>
                  <a:close/>
                </a:path>
                <a:path w="1726564" h="76200">
                  <a:moveTo>
                    <a:pt x="1716786" y="33400"/>
                  </a:moveTo>
                  <a:lnTo>
                    <a:pt x="1662684" y="33400"/>
                  </a:lnTo>
                  <a:lnTo>
                    <a:pt x="1662684" y="42925"/>
                  </a:lnTo>
                  <a:lnTo>
                    <a:pt x="1716532" y="42925"/>
                  </a:lnTo>
                  <a:lnTo>
                    <a:pt x="1726184" y="38100"/>
                  </a:lnTo>
                  <a:lnTo>
                    <a:pt x="1716786" y="33400"/>
                  </a:lnTo>
                  <a:close/>
                </a:path>
              </a:pathLst>
            </a:custGeom>
            <a:solidFill>
              <a:srgbClr val="FFFFFF"/>
            </a:solidFill>
          </p:spPr>
          <p:txBody>
            <a:bodyPr wrap="square" lIns="0" tIns="0" rIns="0" bIns="0" rtlCol="0"/>
            <a:lstStyle/>
            <a:p>
              <a:endParaRPr/>
            </a:p>
          </p:txBody>
        </p:sp>
      </p:grpSp>
      <p:sp>
        <p:nvSpPr>
          <p:cNvPr id="16" name="object 16"/>
          <p:cNvSpPr txBox="1"/>
          <p:nvPr/>
        </p:nvSpPr>
        <p:spPr>
          <a:xfrm>
            <a:off x="213131" y="1875472"/>
            <a:ext cx="1604010" cy="384810"/>
          </a:xfrm>
          <a:prstGeom prst="rect">
            <a:avLst/>
          </a:prstGeom>
        </p:spPr>
        <p:txBody>
          <a:bodyPr vert="horz" wrap="square" lIns="0" tIns="9049" rIns="0" bIns="0" rtlCol="0">
            <a:spAutoFit/>
          </a:bodyPr>
          <a:lstStyle/>
          <a:p>
            <a:pPr marL="9525" marR="3810">
              <a:lnSpc>
                <a:spcPct val="100000"/>
              </a:lnSpc>
              <a:spcBef>
                <a:spcPts val="71"/>
              </a:spcBef>
            </a:pPr>
            <a:r>
              <a:rPr sz="1200" spc="15">
                <a:solidFill>
                  <a:srgbClr val="FFFFFF"/>
                </a:solidFill>
                <a:latin typeface="Microsoft Sans Serif"/>
                <a:cs typeface="Microsoft Sans Serif"/>
              </a:rPr>
              <a:t>Liquid</a:t>
            </a:r>
            <a:r>
              <a:rPr sz="1200" spc="262">
                <a:solidFill>
                  <a:srgbClr val="FFFFFF"/>
                </a:solidFill>
                <a:latin typeface="Microsoft Sans Serif"/>
                <a:cs typeface="Microsoft Sans Serif"/>
              </a:rPr>
              <a:t> </a:t>
            </a:r>
            <a:r>
              <a:rPr sz="1200" spc="15">
                <a:solidFill>
                  <a:srgbClr val="FFFFFF"/>
                </a:solidFill>
                <a:latin typeface="Microsoft Sans Serif"/>
                <a:cs typeface="Microsoft Sans Serif"/>
              </a:rPr>
              <a:t>Crystal</a:t>
            </a:r>
            <a:r>
              <a:rPr sz="1200" spc="266">
                <a:solidFill>
                  <a:srgbClr val="FFFFFF"/>
                </a:solidFill>
                <a:latin typeface="Microsoft Sans Serif"/>
                <a:cs typeface="Microsoft Sans Serif"/>
              </a:rPr>
              <a:t> </a:t>
            </a:r>
            <a:r>
              <a:rPr sz="1200" spc="15">
                <a:solidFill>
                  <a:srgbClr val="FFFFFF"/>
                </a:solidFill>
                <a:latin typeface="Microsoft Sans Serif"/>
                <a:cs typeface="Microsoft Sans Serif"/>
              </a:rPr>
              <a:t>Display </a:t>
            </a:r>
            <a:r>
              <a:rPr sz="1200" spc="-307">
                <a:solidFill>
                  <a:srgbClr val="FFFFFF"/>
                </a:solidFill>
                <a:latin typeface="Microsoft Sans Serif"/>
                <a:cs typeface="Microsoft Sans Serif"/>
              </a:rPr>
              <a:t> </a:t>
            </a:r>
            <a:r>
              <a:rPr sz="1200" spc="19">
                <a:solidFill>
                  <a:srgbClr val="FFFFFF"/>
                </a:solidFill>
                <a:latin typeface="Microsoft Sans Serif"/>
                <a:cs typeface="Microsoft Sans Serif"/>
              </a:rPr>
              <a:t>(LCD)</a:t>
            </a:r>
            <a:endParaRPr sz="1200">
              <a:latin typeface="Microsoft Sans Serif"/>
              <a:cs typeface="Microsoft Sans Serif"/>
            </a:endParaRPr>
          </a:p>
        </p:txBody>
      </p:sp>
      <p:sp>
        <p:nvSpPr>
          <p:cNvPr id="17" name="object 17"/>
          <p:cNvSpPr txBox="1"/>
          <p:nvPr/>
        </p:nvSpPr>
        <p:spPr>
          <a:xfrm>
            <a:off x="7142035" y="2006917"/>
            <a:ext cx="1022985" cy="224790"/>
          </a:xfrm>
          <a:prstGeom prst="rect">
            <a:avLst/>
          </a:prstGeom>
        </p:spPr>
        <p:txBody>
          <a:bodyPr vert="horz" wrap="square" lIns="0" tIns="9525" rIns="0" bIns="0" rtlCol="0">
            <a:spAutoFit/>
          </a:bodyPr>
          <a:lstStyle/>
          <a:p>
            <a:pPr marL="9525">
              <a:lnSpc>
                <a:spcPct val="100000"/>
              </a:lnSpc>
              <a:spcBef>
                <a:spcPts val="75"/>
              </a:spcBef>
            </a:pPr>
            <a:r>
              <a:rPr sz="1350" spc="22">
                <a:solidFill>
                  <a:srgbClr val="FFFFFF"/>
                </a:solidFill>
                <a:latin typeface="Microsoft Sans Serif"/>
                <a:cs typeface="Microsoft Sans Serif"/>
              </a:rPr>
              <a:t>Servo</a:t>
            </a:r>
            <a:r>
              <a:rPr sz="1350" spc="259">
                <a:solidFill>
                  <a:srgbClr val="FFFFFF"/>
                </a:solidFill>
                <a:latin typeface="Microsoft Sans Serif"/>
                <a:cs typeface="Microsoft Sans Serif"/>
              </a:rPr>
              <a:t> </a:t>
            </a:r>
            <a:r>
              <a:rPr sz="1350" spc="22">
                <a:solidFill>
                  <a:srgbClr val="FFFFFF"/>
                </a:solidFill>
                <a:latin typeface="Microsoft Sans Serif"/>
                <a:cs typeface="Microsoft Sans Serif"/>
              </a:rPr>
              <a:t>Motor</a:t>
            </a:r>
            <a:endParaRPr sz="1350">
              <a:latin typeface="Microsoft Sans Serif"/>
              <a:cs typeface="Microsoft Sans Serif"/>
            </a:endParaRPr>
          </a:p>
        </p:txBody>
      </p:sp>
      <p:sp>
        <p:nvSpPr>
          <p:cNvPr id="18" name="object 18"/>
          <p:cNvSpPr txBox="1"/>
          <p:nvPr/>
        </p:nvSpPr>
        <p:spPr>
          <a:xfrm>
            <a:off x="7345014" y="2577332"/>
            <a:ext cx="621030" cy="225266"/>
          </a:xfrm>
          <a:prstGeom prst="rect">
            <a:avLst/>
          </a:prstGeom>
        </p:spPr>
        <p:txBody>
          <a:bodyPr vert="horz" wrap="square" lIns="0" tIns="9525" rIns="0" bIns="0" rtlCol="0">
            <a:spAutoFit/>
          </a:bodyPr>
          <a:lstStyle/>
          <a:p>
            <a:pPr marL="9525">
              <a:lnSpc>
                <a:spcPct val="100000"/>
              </a:lnSpc>
              <a:spcBef>
                <a:spcPts val="75"/>
              </a:spcBef>
            </a:pPr>
            <a:r>
              <a:rPr sz="1350" spc="22">
                <a:solidFill>
                  <a:srgbClr val="FFFFFF"/>
                </a:solidFill>
                <a:latin typeface="Microsoft Sans Serif"/>
                <a:cs typeface="Microsoft Sans Serif"/>
              </a:rPr>
              <a:t>Key</a:t>
            </a:r>
            <a:r>
              <a:rPr sz="1350" spc="19">
                <a:solidFill>
                  <a:srgbClr val="FFFFFF"/>
                </a:solidFill>
                <a:latin typeface="Microsoft Sans Serif"/>
                <a:cs typeface="Microsoft Sans Serif"/>
              </a:rPr>
              <a:t>pa</a:t>
            </a:r>
            <a:r>
              <a:rPr sz="1350" spc="26">
                <a:solidFill>
                  <a:srgbClr val="FFFFFF"/>
                </a:solidFill>
                <a:latin typeface="Microsoft Sans Serif"/>
                <a:cs typeface="Microsoft Sans Serif"/>
              </a:rPr>
              <a:t>d</a:t>
            </a:r>
            <a:endParaRPr sz="1350">
              <a:latin typeface="Microsoft Sans Serif"/>
              <a:cs typeface="Microsoft Sans Serif"/>
            </a:endParaRPr>
          </a:p>
        </p:txBody>
      </p:sp>
      <p:sp>
        <p:nvSpPr>
          <p:cNvPr id="19" name="object 19"/>
          <p:cNvSpPr txBox="1"/>
          <p:nvPr/>
        </p:nvSpPr>
        <p:spPr>
          <a:xfrm>
            <a:off x="566089" y="3387471"/>
            <a:ext cx="1043464" cy="224790"/>
          </a:xfrm>
          <a:prstGeom prst="rect">
            <a:avLst/>
          </a:prstGeom>
        </p:spPr>
        <p:txBody>
          <a:bodyPr vert="horz" wrap="square" lIns="0" tIns="9525" rIns="0" bIns="0" rtlCol="0">
            <a:spAutoFit/>
          </a:bodyPr>
          <a:lstStyle/>
          <a:p>
            <a:pPr marL="9525">
              <a:lnSpc>
                <a:spcPct val="100000"/>
              </a:lnSpc>
              <a:spcBef>
                <a:spcPts val="75"/>
              </a:spcBef>
            </a:pPr>
            <a:r>
              <a:rPr sz="1350" spc="19">
                <a:solidFill>
                  <a:srgbClr val="FFFFFF"/>
                </a:solidFill>
                <a:latin typeface="Microsoft Sans Serif"/>
                <a:cs typeface="Microsoft Sans Serif"/>
              </a:rPr>
              <a:t>Arduino</a:t>
            </a:r>
            <a:r>
              <a:rPr sz="1350" spc="281">
                <a:solidFill>
                  <a:srgbClr val="FFFFFF"/>
                </a:solidFill>
                <a:latin typeface="Microsoft Sans Serif"/>
                <a:cs typeface="Microsoft Sans Serif"/>
              </a:rPr>
              <a:t> </a:t>
            </a:r>
            <a:r>
              <a:rPr sz="1350" spc="22">
                <a:solidFill>
                  <a:srgbClr val="FFFFFF"/>
                </a:solidFill>
                <a:latin typeface="Microsoft Sans Serif"/>
                <a:cs typeface="Microsoft Sans Serif"/>
              </a:rPr>
              <a:t>Uno</a:t>
            </a:r>
            <a:endParaRPr sz="1350">
              <a:latin typeface="Microsoft Sans Serif"/>
              <a:cs typeface="Microsoft Sans Serif"/>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a:stretch>
            <a:fillRect/>
          </a:stretch>
        </p:blipFill>
        <p:spPr>
          <a:xfrm>
            <a:off x="161163" y="198881"/>
            <a:ext cx="3084386" cy="789242"/>
          </a:xfrm>
          <a:prstGeom prst="rect">
            <a:avLst/>
          </a:prstGeom>
        </p:spPr>
      </p:pic>
      <p:sp>
        <p:nvSpPr>
          <p:cNvPr id="3" name="object 3"/>
          <p:cNvSpPr txBox="1">
            <a:spLocks noGrp="1"/>
          </p:cNvSpPr>
          <p:nvPr>
            <p:ph type="title"/>
          </p:nvPr>
        </p:nvSpPr>
        <p:spPr>
          <a:xfrm>
            <a:off x="366979" y="451770"/>
            <a:ext cx="2702719" cy="161449"/>
          </a:xfrm>
          <a:prstGeom prst="rect">
            <a:avLst/>
          </a:prstGeom>
        </p:spPr>
        <p:txBody>
          <a:bodyPr vert="horz" wrap="square" lIns="0" tIns="9525" rIns="0" bIns="0" rtlCol="0">
            <a:spAutoFit/>
          </a:bodyPr>
          <a:lstStyle/>
          <a:p>
            <a:pPr marL="9525">
              <a:lnSpc>
                <a:spcPct val="100000"/>
              </a:lnSpc>
              <a:spcBef>
                <a:spcPts val="75"/>
              </a:spcBef>
            </a:pPr>
            <a:r>
              <a:rPr spc="60">
                <a:solidFill>
                  <a:srgbClr val="000000"/>
                </a:solidFill>
              </a:rPr>
              <a:t>COMPONENTS</a:t>
            </a:r>
            <a:r>
              <a:rPr spc="255">
                <a:solidFill>
                  <a:srgbClr val="000000"/>
                </a:solidFill>
              </a:rPr>
              <a:t> </a:t>
            </a:r>
            <a:r>
              <a:rPr spc="38">
                <a:solidFill>
                  <a:srgbClr val="000000"/>
                </a:solidFill>
              </a:rPr>
              <a:t>EXPLANATION</a:t>
            </a:r>
          </a:p>
        </p:txBody>
      </p:sp>
      <p:sp>
        <p:nvSpPr>
          <p:cNvPr id="6" name="object 6"/>
          <p:cNvSpPr txBox="1"/>
          <p:nvPr/>
        </p:nvSpPr>
        <p:spPr>
          <a:xfrm>
            <a:off x="8649080" y="4652928"/>
            <a:ext cx="190500" cy="300038"/>
          </a:xfrm>
          <a:prstGeom prst="rect">
            <a:avLst/>
          </a:prstGeom>
        </p:spPr>
        <p:txBody>
          <a:bodyPr vert="horz" wrap="square" lIns="0" tIns="0" rIns="0" bIns="0" rtlCol="0">
            <a:spAutoFit/>
          </a:bodyPr>
          <a:lstStyle/>
          <a:p>
            <a:pPr marL="28575">
              <a:lnSpc>
                <a:spcPts val="2359"/>
              </a:lnSpc>
            </a:pPr>
            <a:fld id="{81D60167-4931-47E6-BA6A-407CBD079E47}" type="slidenum">
              <a:rPr sz="2212" b="1" i="1" spc="-60">
                <a:solidFill>
                  <a:srgbClr val="FFFFFF"/>
                </a:solidFill>
                <a:latin typeface="Times New Roman"/>
                <a:cs typeface="Times New Roman"/>
              </a:rPr>
              <a:t>15</a:t>
            </a:fld>
            <a:endParaRPr sz="2212">
              <a:latin typeface="Times New Roman"/>
              <a:cs typeface="Times New Roman"/>
            </a:endParaRPr>
          </a:p>
        </p:txBody>
      </p:sp>
      <p:sp>
        <p:nvSpPr>
          <p:cNvPr id="4" name="object 4"/>
          <p:cNvSpPr txBox="1"/>
          <p:nvPr/>
        </p:nvSpPr>
        <p:spPr>
          <a:xfrm>
            <a:off x="730910" y="1202246"/>
            <a:ext cx="2512695" cy="2488406"/>
          </a:xfrm>
          <a:prstGeom prst="rect">
            <a:avLst/>
          </a:prstGeom>
        </p:spPr>
        <p:txBody>
          <a:bodyPr vert="horz" wrap="square" lIns="0" tIns="9525" rIns="0" bIns="0" rtlCol="0">
            <a:spAutoFit/>
          </a:bodyPr>
          <a:lstStyle/>
          <a:p>
            <a:pPr marL="9525">
              <a:lnSpc>
                <a:spcPct val="100000"/>
              </a:lnSpc>
              <a:spcBef>
                <a:spcPts val="75"/>
              </a:spcBef>
            </a:pPr>
            <a:r>
              <a:rPr sz="1350" b="1" spc="-22">
                <a:solidFill>
                  <a:srgbClr val="FFFFFF"/>
                </a:solidFill>
                <a:latin typeface="Arial"/>
                <a:cs typeface="Arial"/>
              </a:rPr>
              <a:t>Arduino</a:t>
            </a:r>
            <a:r>
              <a:rPr sz="1350" b="1" spc="244">
                <a:solidFill>
                  <a:srgbClr val="FFFFFF"/>
                </a:solidFill>
                <a:latin typeface="Arial"/>
                <a:cs typeface="Arial"/>
              </a:rPr>
              <a:t> </a:t>
            </a:r>
            <a:r>
              <a:rPr sz="1350" b="1" spc="8">
                <a:solidFill>
                  <a:srgbClr val="FFFFFF"/>
                </a:solidFill>
                <a:latin typeface="Arial"/>
                <a:cs typeface="Arial"/>
              </a:rPr>
              <a:t>Uno</a:t>
            </a:r>
            <a:endParaRPr sz="1350">
              <a:latin typeface="Arial"/>
              <a:cs typeface="Arial"/>
            </a:endParaRPr>
          </a:p>
          <a:p>
            <a:pPr marL="9525" marR="3810">
              <a:lnSpc>
                <a:spcPct val="100000"/>
              </a:lnSpc>
              <a:spcBef>
                <a:spcPts val="1620"/>
              </a:spcBef>
              <a:buSzPct val="94444"/>
              <a:buFont typeface="Arial MT"/>
              <a:buChar char="•"/>
              <a:tabLst>
                <a:tab pos="70485" algn="l"/>
              </a:tabLst>
            </a:pPr>
            <a:r>
              <a:rPr sz="1350" b="1" spc="-11">
                <a:solidFill>
                  <a:srgbClr val="FFFFFF"/>
                </a:solidFill>
                <a:latin typeface="Arial"/>
                <a:cs typeface="Arial"/>
              </a:rPr>
              <a:t>Purpose:</a:t>
            </a:r>
            <a:r>
              <a:rPr sz="1350" b="1" spc="352">
                <a:solidFill>
                  <a:srgbClr val="FFFFFF"/>
                </a:solidFill>
                <a:latin typeface="Arial"/>
                <a:cs typeface="Arial"/>
              </a:rPr>
              <a:t> </a:t>
            </a:r>
            <a:r>
              <a:rPr sz="1350" spc="19">
                <a:solidFill>
                  <a:srgbClr val="FFFFFF"/>
                </a:solidFill>
                <a:latin typeface="Microsoft Sans Serif"/>
                <a:cs typeface="Microsoft Sans Serif"/>
              </a:rPr>
              <a:t>Acts  </a:t>
            </a:r>
            <a:r>
              <a:rPr sz="1350" spc="22">
                <a:solidFill>
                  <a:srgbClr val="FFFFFF"/>
                </a:solidFill>
                <a:latin typeface="Microsoft Sans Serif"/>
                <a:cs typeface="Microsoft Sans Serif"/>
              </a:rPr>
              <a:t>as  </a:t>
            </a:r>
            <a:r>
              <a:rPr sz="1350" spc="19">
                <a:solidFill>
                  <a:srgbClr val="FFFFFF"/>
                </a:solidFill>
                <a:latin typeface="Microsoft Sans Serif"/>
                <a:cs typeface="Microsoft Sans Serif"/>
              </a:rPr>
              <a:t>the  </a:t>
            </a:r>
            <a:r>
              <a:rPr sz="1350" b="1" spc="-11">
                <a:solidFill>
                  <a:srgbClr val="FFFFFF"/>
                </a:solidFill>
                <a:latin typeface="Arial"/>
                <a:cs typeface="Arial"/>
              </a:rPr>
              <a:t>brain </a:t>
            </a:r>
            <a:r>
              <a:rPr sz="1350" b="1" spc="-8">
                <a:solidFill>
                  <a:srgbClr val="FFFFFF"/>
                </a:solidFill>
                <a:latin typeface="Arial"/>
                <a:cs typeface="Arial"/>
              </a:rPr>
              <a:t> </a:t>
            </a:r>
            <a:r>
              <a:rPr sz="1350" b="1" spc="-26">
                <a:solidFill>
                  <a:srgbClr val="FFFFFF"/>
                </a:solidFill>
                <a:latin typeface="Arial"/>
                <a:cs typeface="Arial"/>
              </a:rPr>
              <a:t>of</a:t>
            </a:r>
            <a:r>
              <a:rPr sz="1350" b="1" spc="322">
                <a:solidFill>
                  <a:srgbClr val="FFFFFF"/>
                </a:solidFill>
                <a:latin typeface="Arial"/>
                <a:cs typeface="Arial"/>
              </a:rPr>
              <a:t> </a:t>
            </a:r>
            <a:r>
              <a:rPr sz="1350" b="1" spc="4">
                <a:solidFill>
                  <a:srgbClr val="FFFFFF"/>
                </a:solidFill>
                <a:latin typeface="Arial"/>
                <a:cs typeface="Arial"/>
              </a:rPr>
              <a:t>the  </a:t>
            </a:r>
            <a:r>
              <a:rPr sz="1350" b="1" spc="-8">
                <a:solidFill>
                  <a:srgbClr val="FFFFFF"/>
                </a:solidFill>
                <a:latin typeface="Arial"/>
                <a:cs typeface="Arial"/>
              </a:rPr>
              <a:t>system</a:t>
            </a:r>
            <a:r>
              <a:rPr sz="1350" spc="-8">
                <a:solidFill>
                  <a:srgbClr val="FFFFFF"/>
                </a:solidFill>
                <a:latin typeface="Microsoft Sans Serif"/>
                <a:cs typeface="Microsoft Sans Serif"/>
              </a:rPr>
              <a:t>,</a:t>
            </a:r>
            <a:r>
              <a:rPr sz="1350" spc="341">
                <a:solidFill>
                  <a:srgbClr val="FFFFFF"/>
                </a:solidFill>
                <a:latin typeface="Microsoft Sans Serif"/>
                <a:cs typeface="Microsoft Sans Serif"/>
              </a:rPr>
              <a:t> </a:t>
            </a:r>
            <a:r>
              <a:rPr sz="1350" spc="15">
                <a:solidFill>
                  <a:srgbClr val="FFFFFF"/>
                </a:solidFill>
                <a:latin typeface="Microsoft Sans Serif"/>
                <a:cs typeface="Microsoft Sans Serif"/>
              </a:rPr>
              <a:t>coordinating </a:t>
            </a:r>
            <a:r>
              <a:rPr sz="1350" spc="19">
                <a:solidFill>
                  <a:srgbClr val="FFFFFF"/>
                </a:solidFill>
                <a:latin typeface="Microsoft Sans Serif"/>
                <a:cs typeface="Microsoft Sans Serif"/>
              </a:rPr>
              <a:t> the</a:t>
            </a:r>
            <a:r>
              <a:rPr sz="1350" spc="307">
                <a:solidFill>
                  <a:srgbClr val="FFFFFF"/>
                </a:solidFill>
                <a:latin typeface="Microsoft Sans Serif"/>
                <a:cs typeface="Microsoft Sans Serif"/>
              </a:rPr>
              <a:t> </a:t>
            </a:r>
            <a:r>
              <a:rPr sz="1350" spc="19">
                <a:solidFill>
                  <a:srgbClr val="FFFFFF"/>
                </a:solidFill>
                <a:latin typeface="Microsoft Sans Serif"/>
                <a:cs typeface="Microsoft Sans Serif"/>
              </a:rPr>
              <a:t>keypad</a:t>
            </a:r>
            <a:r>
              <a:rPr sz="1350" spc="322">
                <a:solidFill>
                  <a:srgbClr val="FFFFFF"/>
                </a:solidFill>
                <a:latin typeface="Microsoft Sans Serif"/>
                <a:cs typeface="Microsoft Sans Serif"/>
              </a:rPr>
              <a:t> </a:t>
            </a:r>
            <a:r>
              <a:rPr sz="1350" spc="15">
                <a:solidFill>
                  <a:srgbClr val="FFFFFF"/>
                </a:solidFill>
                <a:latin typeface="Microsoft Sans Serif"/>
                <a:cs typeface="Microsoft Sans Serif"/>
              </a:rPr>
              <a:t>input,</a:t>
            </a:r>
            <a:r>
              <a:rPr sz="1350" spc="311">
                <a:solidFill>
                  <a:srgbClr val="FFFFFF"/>
                </a:solidFill>
                <a:latin typeface="Microsoft Sans Serif"/>
                <a:cs typeface="Microsoft Sans Serif"/>
              </a:rPr>
              <a:t> </a:t>
            </a:r>
            <a:r>
              <a:rPr sz="1350" spc="26">
                <a:solidFill>
                  <a:srgbClr val="FFFFFF"/>
                </a:solidFill>
                <a:latin typeface="Microsoft Sans Serif"/>
                <a:cs typeface="Microsoft Sans Serif"/>
              </a:rPr>
              <a:t>LCD</a:t>
            </a:r>
            <a:r>
              <a:rPr sz="1350" spc="311">
                <a:solidFill>
                  <a:srgbClr val="FFFFFF"/>
                </a:solidFill>
                <a:latin typeface="Microsoft Sans Serif"/>
                <a:cs typeface="Microsoft Sans Serif"/>
              </a:rPr>
              <a:t> </a:t>
            </a:r>
            <a:r>
              <a:rPr sz="1350" spc="15">
                <a:solidFill>
                  <a:srgbClr val="FFFFFF"/>
                </a:solidFill>
                <a:latin typeface="Microsoft Sans Serif"/>
                <a:cs typeface="Microsoft Sans Serif"/>
              </a:rPr>
              <a:t>output, </a:t>
            </a:r>
            <a:r>
              <a:rPr sz="1350" spc="-344">
                <a:solidFill>
                  <a:srgbClr val="FFFFFF"/>
                </a:solidFill>
                <a:latin typeface="Microsoft Sans Serif"/>
                <a:cs typeface="Microsoft Sans Serif"/>
              </a:rPr>
              <a:t> </a:t>
            </a:r>
            <a:r>
              <a:rPr sz="1350" spc="22">
                <a:solidFill>
                  <a:srgbClr val="FFFFFF"/>
                </a:solidFill>
                <a:latin typeface="Microsoft Sans Serif"/>
                <a:cs typeface="Microsoft Sans Serif"/>
              </a:rPr>
              <a:t>and</a:t>
            </a:r>
            <a:r>
              <a:rPr sz="1350" spc="311">
                <a:solidFill>
                  <a:srgbClr val="FFFFFF"/>
                </a:solidFill>
                <a:latin typeface="Microsoft Sans Serif"/>
                <a:cs typeface="Microsoft Sans Serif"/>
              </a:rPr>
              <a:t> </a:t>
            </a:r>
            <a:r>
              <a:rPr sz="1350" spc="19">
                <a:solidFill>
                  <a:srgbClr val="FFFFFF"/>
                </a:solidFill>
                <a:latin typeface="Microsoft Sans Serif"/>
                <a:cs typeface="Microsoft Sans Serif"/>
              </a:rPr>
              <a:t>servo</a:t>
            </a:r>
            <a:r>
              <a:rPr sz="1350" spc="326">
                <a:solidFill>
                  <a:srgbClr val="FFFFFF"/>
                </a:solidFill>
                <a:latin typeface="Microsoft Sans Serif"/>
                <a:cs typeface="Microsoft Sans Serif"/>
              </a:rPr>
              <a:t> </a:t>
            </a:r>
            <a:r>
              <a:rPr sz="1350" spc="22">
                <a:solidFill>
                  <a:srgbClr val="FFFFFF"/>
                </a:solidFill>
                <a:latin typeface="Microsoft Sans Serif"/>
                <a:cs typeface="Microsoft Sans Serif"/>
              </a:rPr>
              <a:t>motor</a:t>
            </a:r>
            <a:r>
              <a:rPr sz="1350" spc="307">
                <a:solidFill>
                  <a:srgbClr val="FFFFFF"/>
                </a:solidFill>
                <a:latin typeface="Microsoft Sans Serif"/>
                <a:cs typeface="Microsoft Sans Serif"/>
              </a:rPr>
              <a:t> </a:t>
            </a:r>
            <a:r>
              <a:rPr sz="1350" spc="15">
                <a:solidFill>
                  <a:srgbClr val="FFFFFF"/>
                </a:solidFill>
                <a:latin typeface="Microsoft Sans Serif"/>
                <a:cs typeface="Microsoft Sans Serif"/>
              </a:rPr>
              <a:t>control.</a:t>
            </a:r>
            <a:endParaRPr sz="1350">
              <a:latin typeface="Microsoft Sans Serif"/>
              <a:cs typeface="Microsoft Sans Serif"/>
            </a:endParaRPr>
          </a:p>
          <a:p>
            <a:pPr marL="70009" indent="-60960">
              <a:lnSpc>
                <a:spcPct val="100000"/>
              </a:lnSpc>
              <a:buSzPct val="94444"/>
              <a:buFont typeface="Arial MT"/>
              <a:buChar char="•"/>
              <a:tabLst>
                <a:tab pos="70485" algn="l"/>
              </a:tabLst>
            </a:pPr>
            <a:r>
              <a:rPr sz="1350" b="1" spc="41">
                <a:solidFill>
                  <a:srgbClr val="FFFFFF"/>
                </a:solidFill>
                <a:latin typeface="Arial"/>
                <a:cs typeface="Arial"/>
              </a:rPr>
              <a:t>I/O</a:t>
            </a:r>
            <a:r>
              <a:rPr sz="1350" b="1" spc="259">
                <a:solidFill>
                  <a:srgbClr val="FFFFFF"/>
                </a:solidFill>
                <a:latin typeface="Arial"/>
                <a:cs typeface="Arial"/>
              </a:rPr>
              <a:t> </a:t>
            </a:r>
            <a:r>
              <a:rPr sz="1350" b="1" spc="-19">
                <a:solidFill>
                  <a:srgbClr val="FFFFFF"/>
                </a:solidFill>
                <a:latin typeface="Arial"/>
                <a:cs typeface="Arial"/>
              </a:rPr>
              <a:t>Pins:</a:t>
            </a:r>
            <a:endParaRPr sz="1350">
              <a:latin typeface="Arial"/>
              <a:cs typeface="Arial"/>
            </a:endParaRPr>
          </a:p>
          <a:p>
            <a:pPr marL="567214" lvl="1" indent="-215265">
              <a:lnSpc>
                <a:spcPct val="100000"/>
              </a:lnSpc>
              <a:buFont typeface="Arial MT"/>
              <a:buChar char="•"/>
              <a:tabLst>
                <a:tab pos="567214" algn="l"/>
                <a:tab pos="567690" algn="l"/>
              </a:tabLst>
            </a:pPr>
            <a:r>
              <a:rPr sz="1350" spc="26">
                <a:solidFill>
                  <a:srgbClr val="FFFFFF"/>
                </a:solidFill>
                <a:latin typeface="Microsoft Sans Serif"/>
                <a:cs typeface="Microsoft Sans Serif"/>
              </a:rPr>
              <a:t>14</a:t>
            </a:r>
            <a:r>
              <a:rPr sz="1350" spc="296">
                <a:solidFill>
                  <a:srgbClr val="FFFFFF"/>
                </a:solidFill>
                <a:latin typeface="Microsoft Sans Serif"/>
                <a:cs typeface="Microsoft Sans Serif"/>
              </a:rPr>
              <a:t> </a:t>
            </a:r>
            <a:r>
              <a:rPr sz="1350" spc="11">
                <a:solidFill>
                  <a:srgbClr val="FFFFFF"/>
                </a:solidFill>
                <a:latin typeface="Microsoft Sans Serif"/>
                <a:cs typeface="Microsoft Sans Serif"/>
              </a:rPr>
              <a:t>digital</a:t>
            </a:r>
            <a:r>
              <a:rPr sz="1350" spc="311">
                <a:solidFill>
                  <a:srgbClr val="FFFFFF"/>
                </a:solidFill>
                <a:latin typeface="Microsoft Sans Serif"/>
                <a:cs typeface="Microsoft Sans Serif"/>
              </a:rPr>
              <a:t> </a:t>
            </a:r>
            <a:r>
              <a:rPr sz="1350" spc="15">
                <a:solidFill>
                  <a:srgbClr val="FFFFFF"/>
                </a:solidFill>
                <a:latin typeface="Microsoft Sans Serif"/>
                <a:cs typeface="Microsoft Sans Serif"/>
              </a:rPr>
              <a:t>pins</a:t>
            </a:r>
            <a:endParaRPr sz="1350">
              <a:latin typeface="Microsoft Sans Serif"/>
              <a:cs typeface="Microsoft Sans Serif"/>
            </a:endParaRPr>
          </a:p>
          <a:p>
            <a:pPr marL="567214" lvl="1" indent="-215265">
              <a:lnSpc>
                <a:spcPct val="100000"/>
              </a:lnSpc>
              <a:buFont typeface="Arial MT"/>
              <a:buChar char="•"/>
              <a:tabLst>
                <a:tab pos="567214" algn="l"/>
                <a:tab pos="567690" algn="l"/>
              </a:tabLst>
            </a:pPr>
            <a:r>
              <a:rPr sz="1350" spc="26">
                <a:solidFill>
                  <a:srgbClr val="FFFFFF"/>
                </a:solidFill>
                <a:latin typeface="Microsoft Sans Serif"/>
                <a:cs typeface="Microsoft Sans Serif"/>
              </a:rPr>
              <a:t>6</a:t>
            </a:r>
            <a:r>
              <a:rPr sz="1350" spc="296">
                <a:solidFill>
                  <a:srgbClr val="FFFFFF"/>
                </a:solidFill>
                <a:latin typeface="Microsoft Sans Serif"/>
                <a:cs typeface="Microsoft Sans Serif"/>
              </a:rPr>
              <a:t> </a:t>
            </a:r>
            <a:r>
              <a:rPr sz="1350" spc="19">
                <a:solidFill>
                  <a:srgbClr val="FFFFFF"/>
                </a:solidFill>
                <a:latin typeface="Microsoft Sans Serif"/>
                <a:cs typeface="Microsoft Sans Serif"/>
              </a:rPr>
              <a:t>analog</a:t>
            </a:r>
            <a:r>
              <a:rPr sz="1350" spc="322">
                <a:solidFill>
                  <a:srgbClr val="FFFFFF"/>
                </a:solidFill>
                <a:latin typeface="Microsoft Sans Serif"/>
                <a:cs typeface="Microsoft Sans Serif"/>
              </a:rPr>
              <a:t> </a:t>
            </a:r>
            <a:r>
              <a:rPr sz="1350" spc="15">
                <a:solidFill>
                  <a:srgbClr val="FFFFFF"/>
                </a:solidFill>
                <a:latin typeface="Microsoft Sans Serif"/>
                <a:cs typeface="Microsoft Sans Serif"/>
              </a:rPr>
              <a:t>input</a:t>
            </a:r>
            <a:r>
              <a:rPr sz="1350" spc="315">
                <a:solidFill>
                  <a:srgbClr val="FFFFFF"/>
                </a:solidFill>
                <a:latin typeface="Microsoft Sans Serif"/>
                <a:cs typeface="Microsoft Sans Serif"/>
              </a:rPr>
              <a:t> </a:t>
            </a:r>
            <a:r>
              <a:rPr sz="1350" spc="15">
                <a:solidFill>
                  <a:srgbClr val="FFFFFF"/>
                </a:solidFill>
                <a:latin typeface="Microsoft Sans Serif"/>
                <a:cs typeface="Microsoft Sans Serif"/>
              </a:rPr>
              <a:t>pins.</a:t>
            </a:r>
            <a:endParaRPr sz="1350">
              <a:latin typeface="Microsoft Sans Serif"/>
              <a:cs typeface="Microsoft Sans Serif"/>
            </a:endParaRPr>
          </a:p>
          <a:p>
            <a:pPr marL="9525" marR="89535">
              <a:lnSpc>
                <a:spcPct val="100000"/>
              </a:lnSpc>
              <a:spcBef>
                <a:spcPts val="4"/>
              </a:spcBef>
              <a:buSzPct val="94444"/>
              <a:buFont typeface="Arial MT"/>
              <a:buChar char="•"/>
              <a:tabLst>
                <a:tab pos="70485" algn="l"/>
              </a:tabLst>
            </a:pPr>
            <a:r>
              <a:rPr sz="1350" b="1" spc="-4">
                <a:solidFill>
                  <a:srgbClr val="FFFFFF"/>
                </a:solidFill>
                <a:latin typeface="Arial"/>
                <a:cs typeface="Arial"/>
              </a:rPr>
              <a:t>Power:</a:t>
            </a:r>
            <a:r>
              <a:rPr sz="1350" b="1" spc="281">
                <a:solidFill>
                  <a:srgbClr val="FFFFFF"/>
                </a:solidFill>
                <a:latin typeface="Arial"/>
                <a:cs typeface="Arial"/>
              </a:rPr>
              <a:t> </a:t>
            </a:r>
            <a:r>
              <a:rPr sz="1350" spc="22">
                <a:solidFill>
                  <a:srgbClr val="FFFFFF"/>
                </a:solidFill>
                <a:latin typeface="Microsoft Sans Serif"/>
                <a:cs typeface="Microsoft Sans Serif"/>
              </a:rPr>
              <a:t>Can</a:t>
            </a:r>
            <a:r>
              <a:rPr sz="1350" spc="307">
                <a:solidFill>
                  <a:srgbClr val="FFFFFF"/>
                </a:solidFill>
                <a:latin typeface="Microsoft Sans Serif"/>
                <a:cs typeface="Microsoft Sans Serif"/>
              </a:rPr>
              <a:t> </a:t>
            </a:r>
            <a:r>
              <a:rPr sz="1350" spc="22">
                <a:solidFill>
                  <a:srgbClr val="FFFFFF"/>
                </a:solidFill>
                <a:latin typeface="Microsoft Sans Serif"/>
                <a:cs typeface="Microsoft Sans Serif"/>
              </a:rPr>
              <a:t>be</a:t>
            </a:r>
            <a:r>
              <a:rPr sz="1350" spc="311">
                <a:solidFill>
                  <a:srgbClr val="FFFFFF"/>
                </a:solidFill>
                <a:latin typeface="Microsoft Sans Serif"/>
                <a:cs typeface="Microsoft Sans Serif"/>
              </a:rPr>
              <a:t> </a:t>
            </a:r>
            <a:r>
              <a:rPr sz="1350" spc="22">
                <a:solidFill>
                  <a:srgbClr val="FFFFFF"/>
                </a:solidFill>
                <a:latin typeface="Microsoft Sans Serif"/>
                <a:cs typeface="Microsoft Sans Serif"/>
              </a:rPr>
              <a:t>powered</a:t>
            </a:r>
            <a:r>
              <a:rPr sz="1350" spc="326">
                <a:solidFill>
                  <a:srgbClr val="FFFFFF"/>
                </a:solidFill>
                <a:latin typeface="Microsoft Sans Serif"/>
                <a:cs typeface="Microsoft Sans Serif"/>
              </a:rPr>
              <a:t> </a:t>
            </a:r>
            <a:r>
              <a:rPr sz="1350" spc="15">
                <a:solidFill>
                  <a:srgbClr val="FFFFFF"/>
                </a:solidFill>
                <a:latin typeface="Microsoft Sans Serif"/>
                <a:cs typeface="Microsoft Sans Serif"/>
              </a:rPr>
              <a:t>via </a:t>
            </a:r>
            <a:r>
              <a:rPr sz="1350" spc="-349">
                <a:solidFill>
                  <a:srgbClr val="FFFFFF"/>
                </a:solidFill>
                <a:latin typeface="Microsoft Sans Serif"/>
                <a:cs typeface="Microsoft Sans Serif"/>
              </a:rPr>
              <a:t> </a:t>
            </a:r>
            <a:r>
              <a:rPr sz="1350" spc="30">
                <a:solidFill>
                  <a:srgbClr val="FFFFFF"/>
                </a:solidFill>
                <a:latin typeface="Microsoft Sans Serif"/>
                <a:cs typeface="Microsoft Sans Serif"/>
              </a:rPr>
              <a:t>USB</a:t>
            </a:r>
            <a:r>
              <a:rPr sz="1350" spc="34">
                <a:solidFill>
                  <a:srgbClr val="FFFFFF"/>
                </a:solidFill>
                <a:latin typeface="Microsoft Sans Serif"/>
                <a:cs typeface="Microsoft Sans Serif"/>
              </a:rPr>
              <a:t> </a:t>
            </a:r>
            <a:r>
              <a:rPr sz="1350" spc="19">
                <a:solidFill>
                  <a:srgbClr val="FFFFFF"/>
                </a:solidFill>
                <a:latin typeface="Microsoft Sans Serif"/>
                <a:cs typeface="Microsoft Sans Serif"/>
              </a:rPr>
              <a:t>or</a:t>
            </a:r>
            <a:r>
              <a:rPr sz="1350" spc="22">
                <a:solidFill>
                  <a:srgbClr val="FFFFFF"/>
                </a:solidFill>
                <a:latin typeface="Microsoft Sans Serif"/>
                <a:cs typeface="Microsoft Sans Serif"/>
              </a:rPr>
              <a:t> an</a:t>
            </a:r>
            <a:r>
              <a:rPr sz="1350" spc="26">
                <a:solidFill>
                  <a:srgbClr val="FFFFFF"/>
                </a:solidFill>
                <a:latin typeface="Microsoft Sans Serif"/>
                <a:cs typeface="Microsoft Sans Serif"/>
              </a:rPr>
              <a:t> </a:t>
            </a:r>
            <a:r>
              <a:rPr sz="1350" spc="15">
                <a:solidFill>
                  <a:srgbClr val="FFFFFF"/>
                </a:solidFill>
                <a:latin typeface="Microsoft Sans Serif"/>
                <a:cs typeface="Microsoft Sans Serif"/>
              </a:rPr>
              <a:t>external</a:t>
            </a:r>
            <a:r>
              <a:rPr sz="1350" spc="19">
                <a:solidFill>
                  <a:srgbClr val="FFFFFF"/>
                </a:solidFill>
                <a:latin typeface="Microsoft Sans Serif"/>
                <a:cs typeface="Microsoft Sans Serif"/>
              </a:rPr>
              <a:t> </a:t>
            </a:r>
            <a:r>
              <a:rPr sz="1350" spc="22">
                <a:solidFill>
                  <a:srgbClr val="FFFFFF"/>
                </a:solidFill>
                <a:latin typeface="Microsoft Sans Serif"/>
                <a:cs typeface="Microsoft Sans Serif"/>
              </a:rPr>
              <a:t>9V/12V </a:t>
            </a:r>
            <a:r>
              <a:rPr sz="1350" spc="26">
                <a:solidFill>
                  <a:srgbClr val="FFFFFF"/>
                </a:solidFill>
                <a:latin typeface="Microsoft Sans Serif"/>
                <a:cs typeface="Microsoft Sans Serif"/>
              </a:rPr>
              <a:t> </a:t>
            </a:r>
            <a:r>
              <a:rPr sz="1350" spc="15">
                <a:solidFill>
                  <a:srgbClr val="FFFFFF"/>
                </a:solidFill>
                <a:latin typeface="Microsoft Sans Serif"/>
                <a:cs typeface="Microsoft Sans Serif"/>
              </a:rPr>
              <a:t>battery.</a:t>
            </a:r>
            <a:endParaRPr sz="1350">
              <a:latin typeface="Microsoft Sans Serif"/>
              <a:cs typeface="Microsoft Sans Serif"/>
            </a:endParaRPr>
          </a:p>
        </p:txBody>
      </p:sp>
      <p:sp>
        <p:nvSpPr>
          <p:cNvPr id="5" name="object 5"/>
          <p:cNvSpPr txBox="1"/>
          <p:nvPr/>
        </p:nvSpPr>
        <p:spPr>
          <a:xfrm>
            <a:off x="5182171" y="1132332"/>
            <a:ext cx="2516505" cy="2694146"/>
          </a:xfrm>
          <a:prstGeom prst="rect">
            <a:avLst/>
          </a:prstGeom>
        </p:spPr>
        <p:txBody>
          <a:bodyPr vert="horz" wrap="square" lIns="0" tIns="9525" rIns="0" bIns="0" rtlCol="0">
            <a:spAutoFit/>
          </a:bodyPr>
          <a:lstStyle/>
          <a:p>
            <a:pPr marL="9525">
              <a:lnSpc>
                <a:spcPct val="100000"/>
              </a:lnSpc>
              <a:spcBef>
                <a:spcPts val="75"/>
              </a:spcBef>
            </a:pPr>
            <a:r>
              <a:rPr sz="1350" b="1" spc="34">
                <a:solidFill>
                  <a:srgbClr val="FFFFFF"/>
                </a:solidFill>
                <a:latin typeface="Arial"/>
                <a:cs typeface="Arial"/>
              </a:rPr>
              <a:t>LCD</a:t>
            </a:r>
            <a:r>
              <a:rPr sz="1350" b="1" spc="285">
                <a:solidFill>
                  <a:srgbClr val="FFFFFF"/>
                </a:solidFill>
                <a:latin typeface="Arial"/>
                <a:cs typeface="Arial"/>
              </a:rPr>
              <a:t> </a:t>
            </a:r>
            <a:r>
              <a:rPr sz="1350" b="1" spc="-15">
                <a:solidFill>
                  <a:srgbClr val="FFFFFF"/>
                </a:solidFill>
                <a:latin typeface="Arial"/>
                <a:cs typeface="Arial"/>
              </a:rPr>
              <a:t>(Liquid</a:t>
            </a:r>
            <a:r>
              <a:rPr sz="1350" b="1" spc="266">
                <a:solidFill>
                  <a:srgbClr val="FFFFFF"/>
                </a:solidFill>
                <a:latin typeface="Arial"/>
                <a:cs typeface="Arial"/>
              </a:rPr>
              <a:t> </a:t>
            </a:r>
            <a:r>
              <a:rPr sz="1350" b="1" spc="-4">
                <a:solidFill>
                  <a:srgbClr val="FFFFFF"/>
                </a:solidFill>
                <a:latin typeface="Arial"/>
                <a:cs typeface="Arial"/>
              </a:rPr>
              <a:t>Crystal</a:t>
            </a:r>
            <a:r>
              <a:rPr sz="1350" b="1" spc="293">
                <a:solidFill>
                  <a:srgbClr val="FFFFFF"/>
                </a:solidFill>
                <a:latin typeface="Arial"/>
                <a:cs typeface="Arial"/>
              </a:rPr>
              <a:t> </a:t>
            </a:r>
            <a:r>
              <a:rPr sz="1350" b="1">
                <a:solidFill>
                  <a:srgbClr val="FFFFFF"/>
                </a:solidFill>
                <a:latin typeface="Arial"/>
                <a:cs typeface="Arial"/>
              </a:rPr>
              <a:t>Display)</a:t>
            </a:r>
            <a:endParaRPr sz="1350">
              <a:latin typeface="Arial"/>
              <a:cs typeface="Arial"/>
            </a:endParaRPr>
          </a:p>
          <a:p>
            <a:pPr marL="9525" marR="169069">
              <a:lnSpc>
                <a:spcPct val="100000"/>
              </a:lnSpc>
              <a:spcBef>
                <a:spcPts val="1620"/>
              </a:spcBef>
              <a:buSzPct val="94444"/>
              <a:buFont typeface="Arial MT"/>
              <a:buChar char="•"/>
              <a:tabLst>
                <a:tab pos="70485" algn="l"/>
              </a:tabLst>
            </a:pPr>
            <a:r>
              <a:rPr sz="1350" b="1">
                <a:solidFill>
                  <a:srgbClr val="FFFFFF"/>
                </a:solidFill>
                <a:latin typeface="Arial"/>
                <a:cs typeface="Arial"/>
              </a:rPr>
              <a:t>Type:</a:t>
            </a:r>
            <a:r>
              <a:rPr sz="1350" b="1" spc="4">
                <a:solidFill>
                  <a:srgbClr val="FFFFFF"/>
                </a:solidFill>
                <a:latin typeface="Arial"/>
                <a:cs typeface="Arial"/>
              </a:rPr>
              <a:t> </a:t>
            </a:r>
            <a:r>
              <a:rPr sz="1350" spc="22">
                <a:solidFill>
                  <a:srgbClr val="FFFFFF"/>
                </a:solidFill>
                <a:latin typeface="Microsoft Sans Serif"/>
                <a:cs typeface="Microsoft Sans Serif"/>
              </a:rPr>
              <a:t>16x2</a:t>
            </a:r>
            <a:r>
              <a:rPr sz="1350" spc="26">
                <a:solidFill>
                  <a:srgbClr val="FFFFFF"/>
                </a:solidFill>
                <a:latin typeface="Microsoft Sans Serif"/>
                <a:cs typeface="Microsoft Sans Serif"/>
              </a:rPr>
              <a:t> LCD</a:t>
            </a:r>
            <a:r>
              <a:rPr sz="1350" spc="30">
                <a:solidFill>
                  <a:srgbClr val="FFFFFF"/>
                </a:solidFill>
                <a:latin typeface="Microsoft Sans Serif"/>
                <a:cs typeface="Microsoft Sans Serif"/>
              </a:rPr>
              <a:t> </a:t>
            </a:r>
            <a:r>
              <a:rPr sz="1350" spc="22">
                <a:solidFill>
                  <a:srgbClr val="FFFFFF"/>
                </a:solidFill>
                <a:latin typeface="Microsoft Sans Serif"/>
                <a:cs typeface="Microsoft Sans Serif"/>
              </a:rPr>
              <a:t>(16 </a:t>
            </a:r>
            <a:r>
              <a:rPr sz="1350" spc="26">
                <a:solidFill>
                  <a:srgbClr val="FFFFFF"/>
                </a:solidFill>
                <a:latin typeface="Microsoft Sans Serif"/>
                <a:cs typeface="Microsoft Sans Serif"/>
              </a:rPr>
              <a:t> </a:t>
            </a:r>
            <a:r>
              <a:rPr sz="1350" spc="19">
                <a:solidFill>
                  <a:srgbClr val="FFFFFF"/>
                </a:solidFill>
                <a:latin typeface="Microsoft Sans Serif"/>
                <a:cs typeface="Microsoft Sans Serif"/>
              </a:rPr>
              <a:t>characters</a:t>
            </a:r>
            <a:r>
              <a:rPr sz="1350" spc="330">
                <a:solidFill>
                  <a:srgbClr val="FFFFFF"/>
                </a:solidFill>
                <a:latin typeface="Microsoft Sans Serif"/>
                <a:cs typeface="Microsoft Sans Serif"/>
              </a:rPr>
              <a:t> </a:t>
            </a:r>
            <a:r>
              <a:rPr sz="1350" spc="19">
                <a:solidFill>
                  <a:srgbClr val="FFFFFF"/>
                </a:solidFill>
                <a:latin typeface="Microsoft Sans Serif"/>
                <a:cs typeface="Microsoft Sans Serif"/>
              </a:rPr>
              <a:t>per</a:t>
            </a:r>
            <a:r>
              <a:rPr sz="1350" spc="319">
                <a:solidFill>
                  <a:srgbClr val="FFFFFF"/>
                </a:solidFill>
                <a:latin typeface="Microsoft Sans Serif"/>
                <a:cs typeface="Microsoft Sans Serif"/>
              </a:rPr>
              <a:t> </a:t>
            </a:r>
            <a:r>
              <a:rPr sz="1350" spc="11">
                <a:solidFill>
                  <a:srgbClr val="FFFFFF"/>
                </a:solidFill>
                <a:latin typeface="Microsoft Sans Serif"/>
                <a:cs typeface="Microsoft Sans Serif"/>
              </a:rPr>
              <a:t>line,</a:t>
            </a:r>
            <a:r>
              <a:rPr sz="1350" spc="330">
                <a:solidFill>
                  <a:srgbClr val="FFFFFF"/>
                </a:solidFill>
                <a:latin typeface="Microsoft Sans Serif"/>
                <a:cs typeface="Microsoft Sans Serif"/>
              </a:rPr>
              <a:t> </a:t>
            </a:r>
            <a:r>
              <a:rPr sz="1350" spc="26">
                <a:solidFill>
                  <a:srgbClr val="FFFFFF"/>
                </a:solidFill>
                <a:latin typeface="Microsoft Sans Serif"/>
                <a:cs typeface="Microsoft Sans Serif"/>
              </a:rPr>
              <a:t>2</a:t>
            </a:r>
            <a:r>
              <a:rPr sz="1350" spc="307">
                <a:solidFill>
                  <a:srgbClr val="FFFFFF"/>
                </a:solidFill>
                <a:latin typeface="Microsoft Sans Serif"/>
                <a:cs typeface="Microsoft Sans Serif"/>
              </a:rPr>
              <a:t> </a:t>
            </a:r>
            <a:r>
              <a:rPr sz="1350" spc="11">
                <a:solidFill>
                  <a:srgbClr val="FFFFFF"/>
                </a:solidFill>
                <a:latin typeface="Microsoft Sans Serif"/>
                <a:cs typeface="Microsoft Sans Serif"/>
              </a:rPr>
              <a:t>lines).</a:t>
            </a:r>
            <a:endParaRPr sz="1350">
              <a:latin typeface="Microsoft Sans Serif"/>
              <a:cs typeface="Microsoft Sans Serif"/>
            </a:endParaRPr>
          </a:p>
          <a:p>
            <a:pPr marL="70009" indent="-60960">
              <a:lnSpc>
                <a:spcPct val="100000"/>
              </a:lnSpc>
              <a:buSzPct val="94444"/>
              <a:buFont typeface="Arial MT"/>
              <a:buChar char="•"/>
              <a:tabLst>
                <a:tab pos="70485" algn="l"/>
              </a:tabLst>
            </a:pPr>
            <a:r>
              <a:rPr sz="1350" b="1" spc="11">
                <a:solidFill>
                  <a:srgbClr val="FFFFFF"/>
                </a:solidFill>
                <a:latin typeface="Arial"/>
                <a:cs typeface="Arial"/>
              </a:rPr>
              <a:t>Usage:</a:t>
            </a:r>
            <a:endParaRPr sz="1350">
              <a:latin typeface="Arial"/>
              <a:cs typeface="Arial"/>
            </a:endParaRPr>
          </a:p>
          <a:p>
            <a:pPr marL="567214" marR="143828" lvl="1" indent="-215265">
              <a:lnSpc>
                <a:spcPct val="100000"/>
              </a:lnSpc>
              <a:buFont typeface="Arial MT"/>
              <a:buChar char="•"/>
              <a:tabLst>
                <a:tab pos="567214" algn="l"/>
                <a:tab pos="567690" algn="l"/>
              </a:tabLst>
            </a:pPr>
            <a:r>
              <a:rPr sz="1350" spc="15">
                <a:solidFill>
                  <a:srgbClr val="FFFFFF"/>
                </a:solidFill>
                <a:latin typeface="Microsoft Sans Serif"/>
                <a:cs typeface="Microsoft Sans Serif"/>
              </a:rPr>
              <a:t>Displays</a:t>
            </a:r>
            <a:r>
              <a:rPr sz="1350" spc="330">
                <a:solidFill>
                  <a:srgbClr val="FFFFFF"/>
                </a:solidFill>
                <a:latin typeface="Microsoft Sans Serif"/>
                <a:cs typeface="Microsoft Sans Serif"/>
              </a:rPr>
              <a:t> </a:t>
            </a:r>
            <a:r>
              <a:rPr sz="1350" spc="15">
                <a:solidFill>
                  <a:srgbClr val="FFFFFF"/>
                </a:solidFill>
                <a:latin typeface="Microsoft Sans Serif"/>
                <a:cs typeface="Microsoft Sans Serif"/>
              </a:rPr>
              <a:t>text</a:t>
            </a:r>
            <a:r>
              <a:rPr sz="1350" spc="304">
                <a:solidFill>
                  <a:srgbClr val="FFFFFF"/>
                </a:solidFill>
                <a:latin typeface="Microsoft Sans Serif"/>
                <a:cs typeface="Microsoft Sans Serif"/>
              </a:rPr>
              <a:t> </a:t>
            </a:r>
            <a:r>
              <a:rPr sz="1350" spc="15">
                <a:solidFill>
                  <a:srgbClr val="FFFFFF"/>
                </a:solidFill>
                <a:latin typeface="Microsoft Sans Serif"/>
                <a:cs typeface="Microsoft Sans Serif"/>
              </a:rPr>
              <a:t>to</a:t>
            </a:r>
            <a:r>
              <a:rPr sz="1350" spc="300">
                <a:solidFill>
                  <a:srgbClr val="FFFFFF"/>
                </a:solidFill>
                <a:latin typeface="Microsoft Sans Serif"/>
                <a:cs typeface="Microsoft Sans Serif"/>
              </a:rPr>
              <a:t> </a:t>
            </a:r>
            <a:r>
              <a:rPr sz="1350" spc="19">
                <a:solidFill>
                  <a:srgbClr val="FFFFFF"/>
                </a:solidFill>
                <a:latin typeface="Microsoft Sans Serif"/>
                <a:cs typeface="Microsoft Sans Serif"/>
              </a:rPr>
              <a:t>guide </a:t>
            </a:r>
            <a:r>
              <a:rPr sz="1350" spc="-349">
                <a:solidFill>
                  <a:srgbClr val="FFFFFF"/>
                </a:solidFill>
                <a:latin typeface="Microsoft Sans Serif"/>
                <a:cs typeface="Microsoft Sans Serif"/>
              </a:rPr>
              <a:t> </a:t>
            </a:r>
            <a:r>
              <a:rPr sz="1350" spc="19">
                <a:solidFill>
                  <a:srgbClr val="FFFFFF"/>
                </a:solidFill>
                <a:latin typeface="Microsoft Sans Serif"/>
                <a:cs typeface="Microsoft Sans Serif"/>
              </a:rPr>
              <a:t>the</a:t>
            </a:r>
            <a:r>
              <a:rPr sz="1350" spc="311">
                <a:solidFill>
                  <a:srgbClr val="FFFFFF"/>
                </a:solidFill>
                <a:latin typeface="Microsoft Sans Serif"/>
                <a:cs typeface="Microsoft Sans Serif"/>
              </a:rPr>
              <a:t> </a:t>
            </a:r>
            <a:r>
              <a:rPr sz="1350" spc="15">
                <a:solidFill>
                  <a:srgbClr val="FFFFFF"/>
                </a:solidFill>
                <a:latin typeface="Microsoft Sans Serif"/>
                <a:cs typeface="Microsoft Sans Serif"/>
              </a:rPr>
              <a:t>user.</a:t>
            </a:r>
            <a:endParaRPr sz="1350">
              <a:latin typeface="Microsoft Sans Serif"/>
              <a:cs typeface="Microsoft Sans Serif"/>
            </a:endParaRPr>
          </a:p>
          <a:p>
            <a:pPr marL="70009" indent="-60960">
              <a:lnSpc>
                <a:spcPct val="100000"/>
              </a:lnSpc>
              <a:buSzPct val="94444"/>
              <a:buFont typeface="Arial MT"/>
              <a:buChar char="•"/>
              <a:tabLst>
                <a:tab pos="70485" algn="l"/>
              </a:tabLst>
            </a:pPr>
            <a:r>
              <a:rPr sz="1350" b="1">
                <a:solidFill>
                  <a:srgbClr val="FFFFFF"/>
                </a:solidFill>
                <a:latin typeface="Arial"/>
                <a:cs typeface="Arial"/>
              </a:rPr>
              <a:t>Interface:</a:t>
            </a:r>
            <a:endParaRPr sz="1350">
              <a:latin typeface="Arial"/>
              <a:cs typeface="Arial"/>
            </a:endParaRPr>
          </a:p>
          <a:p>
            <a:pPr marL="567214" marR="3810" lvl="1" indent="-215265">
              <a:lnSpc>
                <a:spcPct val="100000"/>
              </a:lnSpc>
              <a:buFont typeface="Arial MT"/>
              <a:buChar char="•"/>
              <a:tabLst>
                <a:tab pos="567214" algn="l"/>
                <a:tab pos="567690" algn="l"/>
              </a:tabLst>
            </a:pPr>
            <a:r>
              <a:rPr sz="1350" spc="19">
                <a:solidFill>
                  <a:srgbClr val="FFFFFF"/>
                </a:solidFill>
                <a:latin typeface="Microsoft Sans Serif"/>
                <a:cs typeface="Microsoft Sans Serif"/>
              </a:rPr>
              <a:t>Connected</a:t>
            </a:r>
            <a:r>
              <a:rPr sz="1350" spc="322">
                <a:solidFill>
                  <a:srgbClr val="FFFFFF"/>
                </a:solidFill>
                <a:latin typeface="Microsoft Sans Serif"/>
                <a:cs typeface="Microsoft Sans Serif"/>
              </a:rPr>
              <a:t> </a:t>
            </a:r>
            <a:r>
              <a:rPr sz="1350" spc="15">
                <a:solidFill>
                  <a:srgbClr val="FFFFFF"/>
                </a:solidFill>
                <a:latin typeface="Microsoft Sans Serif"/>
                <a:cs typeface="Microsoft Sans Serif"/>
              </a:rPr>
              <a:t>via</a:t>
            </a:r>
            <a:r>
              <a:rPr sz="1350" spc="315">
                <a:solidFill>
                  <a:srgbClr val="FFFFFF"/>
                </a:solidFill>
                <a:latin typeface="Microsoft Sans Serif"/>
                <a:cs typeface="Microsoft Sans Serif"/>
              </a:rPr>
              <a:t> </a:t>
            </a:r>
            <a:r>
              <a:rPr sz="1350" b="1" spc="26">
                <a:solidFill>
                  <a:srgbClr val="FFFFFF"/>
                </a:solidFill>
                <a:latin typeface="Arial"/>
                <a:cs typeface="Arial"/>
              </a:rPr>
              <a:t>6</a:t>
            </a:r>
            <a:r>
              <a:rPr sz="1350" b="1" spc="293">
                <a:solidFill>
                  <a:srgbClr val="FFFFFF"/>
                </a:solidFill>
                <a:latin typeface="Arial"/>
                <a:cs typeface="Arial"/>
              </a:rPr>
              <a:t> </a:t>
            </a:r>
            <a:r>
              <a:rPr sz="1350" b="1" spc="-15">
                <a:solidFill>
                  <a:srgbClr val="FFFFFF"/>
                </a:solidFill>
                <a:latin typeface="Arial"/>
                <a:cs typeface="Arial"/>
              </a:rPr>
              <a:t>digital </a:t>
            </a:r>
            <a:r>
              <a:rPr sz="1350" b="1" spc="-363">
                <a:solidFill>
                  <a:srgbClr val="FFFFFF"/>
                </a:solidFill>
                <a:latin typeface="Arial"/>
                <a:cs typeface="Arial"/>
              </a:rPr>
              <a:t> </a:t>
            </a:r>
            <a:r>
              <a:rPr sz="1350" b="1" spc="-22">
                <a:solidFill>
                  <a:srgbClr val="FFFFFF"/>
                </a:solidFill>
                <a:latin typeface="Arial"/>
                <a:cs typeface="Arial"/>
              </a:rPr>
              <a:t>pins</a:t>
            </a:r>
            <a:r>
              <a:rPr sz="1350" b="1" spc="-19">
                <a:solidFill>
                  <a:srgbClr val="FFFFFF"/>
                </a:solidFill>
                <a:latin typeface="Arial"/>
                <a:cs typeface="Arial"/>
              </a:rPr>
              <a:t> </a:t>
            </a:r>
            <a:r>
              <a:rPr sz="1350" spc="22">
                <a:solidFill>
                  <a:srgbClr val="FFFFFF"/>
                </a:solidFill>
                <a:latin typeface="Microsoft Sans Serif"/>
                <a:cs typeface="Microsoft Sans Serif"/>
              </a:rPr>
              <a:t>(D7</a:t>
            </a:r>
            <a:r>
              <a:rPr sz="1350" spc="26">
                <a:solidFill>
                  <a:srgbClr val="FFFFFF"/>
                </a:solidFill>
                <a:latin typeface="Microsoft Sans Serif"/>
                <a:cs typeface="Microsoft Sans Serif"/>
              </a:rPr>
              <a:t> </a:t>
            </a:r>
            <a:r>
              <a:rPr sz="1350" spc="15">
                <a:solidFill>
                  <a:srgbClr val="FFFFFF"/>
                </a:solidFill>
                <a:latin typeface="Microsoft Sans Serif"/>
                <a:cs typeface="Microsoft Sans Serif"/>
              </a:rPr>
              <a:t>to</a:t>
            </a:r>
            <a:r>
              <a:rPr sz="1350" spc="19">
                <a:solidFill>
                  <a:srgbClr val="FFFFFF"/>
                </a:solidFill>
                <a:latin typeface="Microsoft Sans Serif"/>
                <a:cs typeface="Microsoft Sans Serif"/>
              </a:rPr>
              <a:t> </a:t>
            </a:r>
            <a:r>
              <a:rPr sz="1350" spc="22">
                <a:solidFill>
                  <a:srgbClr val="FFFFFF"/>
                </a:solidFill>
                <a:latin typeface="Microsoft Sans Serif"/>
                <a:cs typeface="Microsoft Sans Serif"/>
              </a:rPr>
              <a:t>D12</a:t>
            </a:r>
            <a:r>
              <a:rPr sz="1350" spc="26">
                <a:solidFill>
                  <a:srgbClr val="FFFFFF"/>
                </a:solidFill>
                <a:latin typeface="Microsoft Sans Serif"/>
                <a:cs typeface="Microsoft Sans Serif"/>
              </a:rPr>
              <a:t> </a:t>
            </a:r>
            <a:r>
              <a:rPr sz="1350" spc="22">
                <a:solidFill>
                  <a:srgbClr val="FFFFFF"/>
                </a:solidFill>
                <a:latin typeface="Microsoft Sans Serif"/>
                <a:cs typeface="Microsoft Sans Serif"/>
              </a:rPr>
              <a:t>on </a:t>
            </a:r>
            <a:r>
              <a:rPr sz="1350" spc="26">
                <a:solidFill>
                  <a:srgbClr val="FFFFFF"/>
                </a:solidFill>
                <a:latin typeface="Microsoft Sans Serif"/>
                <a:cs typeface="Microsoft Sans Serif"/>
              </a:rPr>
              <a:t> </a:t>
            </a:r>
            <a:r>
              <a:rPr sz="1350" spc="15">
                <a:solidFill>
                  <a:srgbClr val="FFFFFF"/>
                </a:solidFill>
                <a:latin typeface="Microsoft Sans Serif"/>
                <a:cs typeface="Microsoft Sans Serif"/>
              </a:rPr>
              <a:t>Arduino).</a:t>
            </a:r>
            <a:endParaRPr sz="1350">
              <a:latin typeface="Microsoft Sans Serif"/>
              <a:cs typeface="Microsoft Sans Serif"/>
            </a:endParaRPr>
          </a:p>
          <a:p>
            <a:pPr marL="567214" lvl="1" indent="-215265">
              <a:lnSpc>
                <a:spcPct val="100000"/>
              </a:lnSpc>
              <a:spcBef>
                <a:spcPts val="4"/>
              </a:spcBef>
              <a:buFont typeface="Arial MT"/>
              <a:buChar char="•"/>
              <a:tabLst>
                <a:tab pos="567214" algn="l"/>
                <a:tab pos="567690" algn="l"/>
              </a:tabLst>
            </a:pPr>
            <a:r>
              <a:rPr sz="1350" spc="15">
                <a:solidFill>
                  <a:srgbClr val="FFFFFF"/>
                </a:solidFill>
                <a:latin typeface="Microsoft Sans Serif"/>
                <a:cs typeface="Microsoft Sans Serif"/>
              </a:rPr>
              <a:t>Controlled</a:t>
            </a:r>
            <a:r>
              <a:rPr sz="1350" spc="319">
                <a:solidFill>
                  <a:srgbClr val="FFFFFF"/>
                </a:solidFill>
                <a:latin typeface="Microsoft Sans Serif"/>
                <a:cs typeface="Microsoft Sans Serif"/>
              </a:rPr>
              <a:t> </a:t>
            </a:r>
            <a:r>
              <a:rPr sz="1350" spc="19">
                <a:solidFill>
                  <a:srgbClr val="FFFFFF"/>
                </a:solidFill>
                <a:latin typeface="Microsoft Sans Serif"/>
                <a:cs typeface="Microsoft Sans Serif"/>
              </a:rPr>
              <a:t>using</a:t>
            </a:r>
            <a:r>
              <a:rPr sz="1350" spc="311">
                <a:solidFill>
                  <a:srgbClr val="FFFFFF"/>
                </a:solidFill>
                <a:latin typeface="Microsoft Sans Serif"/>
                <a:cs typeface="Microsoft Sans Serif"/>
              </a:rPr>
              <a:t> </a:t>
            </a:r>
            <a:r>
              <a:rPr sz="1350" spc="19">
                <a:solidFill>
                  <a:srgbClr val="FFFFFF"/>
                </a:solidFill>
                <a:latin typeface="Microsoft Sans Serif"/>
                <a:cs typeface="Microsoft Sans Serif"/>
              </a:rPr>
              <a:t>the</a:t>
            </a:r>
            <a:endParaRPr sz="1350">
              <a:latin typeface="Microsoft Sans Serif"/>
              <a:cs typeface="Microsoft Sans Serif"/>
            </a:endParaRPr>
          </a:p>
          <a:p>
            <a:pPr marL="567214">
              <a:lnSpc>
                <a:spcPct val="100000"/>
              </a:lnSpc>
            </a:pPr>
            <a:r>
              <a:rPr sz="1350" b="1" spc="-22">
                <a:solidFill>
                  <a:srgbClr val="FFFFFF"/>
                </a:solidFill>
                <a:latin typeface="Arial"/>
                <a:cs typeface="Arial"/>
              </a:rPr>
              <a:t>Liquid</a:t>
            </a:r>
            <a:r>
              <a:rPr sz="1350" b="1" spc="255">
                <a:solidFill>
                  <a:srgbClr val="FFFFFF"/>
                </a:solidFill>
                <a:latin typeface="Arial"/>
                <a:cs typeface="Arial"/>
              </a:rPr>
              <a:t> </a:t>
            </a:r>
            <a:r>
              <a:rPr sz="1350" b="1" spc="-4">
                <a:solidFill>
                  <a:srgbClr val="FFFFFF"/>
                </a:solidFill>
                <a:latin typeface="Arial"/>
                <a:cs typeface="Arial"/>
              </a:rPr>
              <a:t>Crystal</a:t>
            </a:r>
            <a:r>
              <a:rPr sz="1350" b="1" spc="296">
                <a:solidFill>
                  <a:srgbClr val="FFFFFF"/>
                </a:solidFill>
                <a:latin typeface="Arial"/>
                <a:cs typeface="Arial"/>
              </a:rPr>
              <a:t> </a:t>
            </a:r>
            <a:r>
              <a:rPr sz="1350" spc="15">
                <a:solidFill>
                  <a:srgbClr val="FFFFFF"/>
                </a:solidFill>
                <a:latin typeface="Microsoft Sans Serif"/>
                <a:cs typeface="Microsoft Sans Serif"/>
              </a:rPr>
              <a:t>library.</a:t>
            </a:r>
            <a:endParaRPr sz="1350">
              <a:latin typeface="Microsoft Sans Serif"/>
              <a:cs typeface="Microsoft Sans Serif"/>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H="1">
            <a:off x="8743950" y="667512"/>
            <a:ext cx="0" cy="3878104"/>
          </a:xfrm>
          <a:custGeom>
            <a:avLst/>
            <a:gdLst/>
            <a:ahLst/>
            <a:cxnLst/>
            <a:rect l="l" t="t" r="r" b="b"/>
            <a:pathLst>
              <a:path h="5170805">
                <a:moveTo>
                  <a:pt x="0" y="0"/>
                </a:moveTo>
                <a:lnTo>
                  <a:pt x="0" y="5170500"/>
                </a:lnTo>
              </a:path>
            </a:pathLst>
          </a:custGeom>
          <a:ln w="9525">
            <a:solidFill>
              <a:srgbClr val="FFFFFF"/>
            </a:solidFill>
          </a:ln>
        </p:spPr>
        <p:txBody>
          <a:bodyPr wrap="square" lIns="0" tIns="0" rIns="0" bIns="0" rtlCol="0"/>
          <a:lstStyle/>
          <a:p>
            <a:endParaRPr/>
          </a:p>
        </p:txBody>
      </p:sp>
      <p:pic>
        <p:nvPicPr>
          <p:cNvPr id="3" name="object 3"/>
          <p:cNvPicPr/>
          <p:nvPr/>
        </p:nvPicPr>
        <p:blipFill>
          <a:blip r:embed="rId2"/>
          <a:stretch>
            <a:fillRect/>
          </a:stretch>
        </p:blipFill>
        <p:spPr>
          <a:xfrm>
            <a:off x="391877" y="4661992"/>
            <a:ext cx="79362" cy="79362"/>
          </a:xfrm>
          <a:prstGeom prst="rect">
            <a:avLst/>
          </a:prstGeom>
        </p:spPr>
      </p:pic>
      <p:pic>
        <p:nvPicPr>
          <p:cNvPr id="4" name="object 4"/>
          <p:cNvPicPr/>
          <p:nvPr/>
        </p:nvPicPr>
        <p:blipFill>
          <a:blip r:embed="rId3"/>
          <a:stretch>
            <a:fillRect/>
          </a:stretch>
        </p:blipFill>
        <p:spPr>
          <a:xfrm>
            <a:off x="391877" y="4830632"/>
            <a:ext cx="79362" cy="79362"/>
          </a:xfrm>
          <a:prstGeom prst="rect">
            <a:avLst/>
          </a:prstGeom>
        </p:spPr>
      </p:pic>
      <p:sp>
        <p:nvSpPr>
          <p:cNvPr id="5" name="object 5"/>
          <p:cNvSpPr txBox="1"/>
          <p:nvPr/>
        </p:nvSpPr>
        <p:spPr>
          <a:xfrm>
            <a:off x="835838" y="929354"/>
            <a:ext cx="2807494" cy="2899886"/>
          </a:xfrm>
          <a:prstGeom prst="rect">
            <a:avLst/>
          </a:prstGeom>
        </p:spPr>
        <p:txBody>
          <a:bodyPr vert="horz" wrap="square" lIns="0" tIns="9525" rIns="0" bIns="0" rtlCol="0">
            <a:spAutoFit/>
          </a:bodyPr>
          <a:lstStyle/>
          <a:p>
            <a:pPr marL="11430" algn="ctr">
              <a:lnSpc>
                <a:spcPct val="100000"/>
              </a:lnSpc>
              <a:spcBef>
                <a:spcPts val="75"/>
              </a:spcBef>
            </a:pPr>
            <a:r>
              <a:rPr sz="1350" b="1" spc="4">
                <a:solidFill>
                  <a:srgbClr val="FFFFFF"/>
                </a:solidFill>
                <a:latin typeface="Arial"/>
                <a:cs typeface="Arial"/>
              </a:rPr>
              <a:t>Keypad</a:t>
            </a:r>
            <a:endParaRPr sz="1350">
              <a:latin typeface="Arial"/>
              <a:cs typeface="Arial"/>
            </a:endParaRPr>
          </a:p>
          <a:p>
            <a:pPr marL="70009" indent="-60960">
              <a:lnSpc>
                <a:spcPct val="100000"/>
              </a:lnSpc>
              <a:spcBef>
                <a:spcPts val="1620"/>
              </a:spcBef>
              <a:buSzPct val="94444"/>
              <a:buFont typeface="Arial MT"/>
              <a:buChar char="•"/>
              <a:tabLst>
                <a:tab pos="70485" algn="l"/>
              </a:tabLst>
            </a:pPr>
            <a:r>
              <a:rPr sz="1350" b="1" spc="4">
                <a:solidFill>
                  <a:srgbClr val="FFFFFF"/>
                </a:solidFill>
                <a:latin typeface="Arial"/>
                <a:cs typeface="Arial"/>
              </a:rPr>
              <a:t>Type:</a:t>
            </a:r>
            <a:r>
              <a:rPr sz="1350" b="1" spc="278">
                <a:solidFill>
                  <a:srgbClr val="FFFFFF"/>
                </a:solidFill>
                <a:latin typeface="Arial"/>
                <a:cs typeface="Arial"/>
              </a:rPr>
              <a:t> </a:t>
            </a:r>
            <a:r>
              <a:rPr sz="1350" spc="22">
                <a:solidFill>
                  <a:srgbClr val="FFFFFF"/>
                </a:solidFill>
                <a:latin typeface="Microsoft Sans Serif"/>
                <a:cs typeface="Microsoft Sans Serif"/>
              </a:rPr>
              <a:t>4x4</a:t>
            </a:r>
            <a:r>
              <a:rPr sz="1350" spc="307">
                <a:solidFill>
                  <a:srgbClr val="FFFFFF"/>
                </a:solidFill>
                <a:latin typeface="Microsoft Sans Serif"/>
                <a:cs typeface="Microsoft Sans Serif"/>
              </a:rPr>
              <a:t> </a:t>
            </a:r>
            <a:r>
              <a:rPr sz="1350" spc="19">
                <a:solidFill>
                  <a:srgbClr val="FFFFFF"/>
                </a:solidFill>
                <a:latin typeface="Microsoft Sans Serif"/>
                <a:cs typeface="Microsoft Sans Serif"/>
              </a:rPr>
              <a:t>Matrix</a:t>
            </a:r>
            <a:r>
              <a:rPr sz="1350" spc="307">
                <a:solidFill>
                  <a:srgbClr val="FFFFFF"/>
                </a:solidFill>
                <a:latin typeface="Microsoft Sans Serif"/>
                <a:cs typeface="Microsoft Sans Serif"/>
              </a:rPr>
              <a:t> </a:t>
            </a:r>
            <a:r>
              <a:rPr sz="1350" spc="19">
                <a:solidFill>
                  <a:srgbClr val="FFFFFF"/>
                </a:solidFill>
                <a:latin typeface="Microsoft Sans Serif"/>
                <a:cs typeface="Microsoft Sans Serif"/>
              </a:rPr>
              <a:t>Keypad.</a:t>
            </a:r>
            <a:endParaRPr sz="1350">
              <a:latin typeface="Microsoft Sans Serif"/>
              <a:cs typeface="Microsoft Sans Serif"/>
            </a:endParaRPr>
          </a:p>
          <a:p>
            <a:pPr marL="70009" indent="-60960">
              <a:lnSpc>
                <a:spcPct val="100000"/>
              </a:lnSpc>
              <a:buSzPct val="94444"/>
              <a:buFont typeface="Arial MT"/>
              <a:buChar char="•"/>
              <a:tabLst>
                <a:tab pos="70485" algn="l"/>
              </a:tabLst>
            </a:pPr>
            <a:r>
              <a:rPr sz="1350" b="1" spc="11">
                <a:solidFill>
                  <a:srgbClr val="FFFFFF"/>
                </a:solidFill>
                <a:latin typeface="Arial"/>
                <a:cs typeface="Arial"/>
              </a:rPr>
              <a:t>Usage:</a:t>
            </a:r>
            <a:endParaRPr sz="1350">
              <a:latin typeface="Arial"/>
              <a:cs typeface="Arial"/>
            </a:endParaRPr>
          </a:p>
          <a:p>
            <a:pPr marL="567214" marR="62389" lvl="1" indent="-215265">
              <a:lnSpc>
                <a:spcPct val="100000"/>
              </a:lnSpc>
              <a:buFont typeface="Arial MT"/>
              <a:buChar char="•"/>
              <a:tabLst>
                <a:tab pos="567214" algn="l"/>
                <a:tab pos="567690" algn="l"/>
              </a:tabLst>
            </a:pPr>
            <a:r>
              <a:rPr sz="1350" spc="22">
                <a:solidFill>
                  <a:srgbClr val="FFFFFF"/>
                </a:solidFill>
                <a:latin typeface="Microsoft Sans Serif"/>
                <a:cs typeface="Microsoft Sans Serif"/>
              </a:rPr>
              <a:t>Takes</a:t>
            </a:r>
            <a:r>
              <a:rPr sz="1350" spc="311">
                <a:solidFill>
                  <a:srgbClr val="FFFFFF"/>
                </a:solidFill>
                <a:latin typeface="Microsoft Sans Serif"/>
                <a:cs typeface="Microsoft Sans Serif"/>
              </a:rPr>
              <a:t> </a:t>
            </a:r>
            <a:r>
              <a:rPr sz="1350" spc="19">
                <a:solidFill>
                  <a:srgbClr val="FFFFFF"/>
                </a:solidFill>
                <a:latin typeface="Microsoft Sans Serif"/>
                <a:cs typeface="Microsoft Sans Serif"/>
              </a:rPr>
              <a:t>user</a:t>
            </a:r>
            <a:r>
              <a:rPr sz="1350" spc="315">
                <a:solidFill>
                  <a:srgbClr val="FFFFFF"/>
                </a:solidFill>
                <a:latin typeface="Microsoft Sans Serif"/>
                <a:cs typeface="Microsoft Sans Serif"/>
              </a:rPr>
              <a:t> </a:t>
            </a:r>
            <a:r>
              <a:rPr sz="1350" spc="15">
                <a:solidFill>
                  <a:srgbClr val="FFFFFF"/>
                </a:solidFill>
                <a:latin typeface="Microsoft Sans Serif"/>
                <a:cs typeface="Microsoft Sans Serif"/>
              </a:rPr>
              <a:t>input,</a:t>
            </a:r>
            <a:r>
              <a:rPr sz="1350" spc="307">
                <a:solidFill>
                  <a:srgbClr val="FFFFFF"/>
                </a:solidFill>
                <a:latin typeface="Microsoft Sans Serif"/>
                <a:cs typeface="Microsoft Sans Serif"/>
              </a:rPr>
              <a:t> </a:t>
            </a:r>
            <a:r>
              <a:rPr sz="1350" spc="22">
                <a:solidFill>
                  <a:srgbClr val="FFFFFF"/>
                </a:solidFill>
                <a:latin typeface="Microsoft Sans Serif"/>
                <a:cs typeface="Microsoft Sans Serif"/>
              </a:rPr>
              <a:t>such</a:t>
            </a:r>
            <a:r>
              <a:rPr sz="1350" spc="311">
                <a:solidFill>
                  <a:srgbClr val="FFFFFF"/>
                </a:solidFill>
                <a:latin typeface="Microsoft Sans Serif"/>
                <a:cs typeface="Microsoft Sans Serif"/>
              </a:rPr>
              <a:t> </a:t>
            </a:r>
            <a:r>
              <a:rPr sz="1350" spc="19">
                <a:solidFill>
                  <a:srgbClr val="FFFFFF"/>
                </a:solidFill>
                <a:latin typeface="Microsoft Sans Serif"/>
                <a:cs typeface="Microsoft Sans Serif"/>
              </a:rPr>
              <a:t>as </a:t>
            </a:r>
            <a:r>
              <a:rPr sz="1350" spc="-349">
                <a:solidFill>
                  <a:srgbClr val="FFFFFF"/>
                </a:solidFill>
                <a:latin typeface="Microsoft Sans Serif"/>
                <a:cs typeface="Microsoft Sans Serif"/>
              </a:rPr>
              <a:t> </a:t>
            </a:r>
            <a:r>
              <a:rPr sz="1350" spc="19">
                <a:solidFill>
                  <a:srgbClr val="FFFFFF"/>
                </a:solidFill>
                <a:latin typeface="Microsoft Sans Serif"/>
                <a:cs typeface="Microsoft Sans Serif"/>
              </a:rPr>
              <a:t>the</a:t>
            </a:r>
            <a:r>
              <a:rPr sz="1350" spc="315">
                <a:solidFill>
                  <a:srgbClr val="FFFFFF"/>
                </a:solidFill>
                <a:latin typeface="Microsoft Sans Serif"/>
                <a:cs typeface="Microsoft Sans Serif"/>
              </a:rPr>
              <a:t> </a:t>
            </a:r>
            <a:r>
              <a:rPr sz="1350" b="1" spc="-15">
                <a:solidFill>
                  <a:srgbClr val="FFFFFF"/>
                </a:solidFill>
                <a:latin typeface="Arial"/>
                <a:cs typeface="Arial"/>
              </a:rPr>
              <a:t>4-digit</a:t>
            </a:r>
            <a:r>
              <a:rPr sz="1350" b="1" spc="274">
                <a:solidFill>
                  <a:srgbClr val="FFFFFF"/>
                </a:solidFill>
                <a:latin typeface="Arial"/>
                <a:cs typeface="Arial"/>
              </a:rPr>
              <a:t> </a:t>
            </a:r>
            <a:r>
              <a:rPr sz="1350" b="1" spc="-4">
                <a:solidFill>
                  <a:srgbClr val="FFFFFF"/>
                </a:solidFill>
                <a:latin typeface="Arial"/>
                <a:cs typeface="Arial"/>
              </a:rPr>
              <a:t>secret</a:t>
            </a:r>
            <a:r>
              <a:rPr sz="1350" b="1" spc="296">
                <a:solidFill>
                  <a:srgbClr val="FFFFFF"/>
                </a:solidFill>
                <a:latin typeface="Arial"/>
                <a:cs typeface="Arial"/>
              </a:rPr>
              <a:t> </a:t>
            </a:r>
            <a:r>
              <a:rPr sz="1350" b="1" spc="4">
                <a:solidFill>
                  <a:srgbClr val="FFFFFF"/>
                </a:solidFill>
                <a:latin typeface="Arial"/>
                <a:cs typeface="Arial"/>
              </a:rPr>
              <a:t>code</a:t>
            </a:r>
            <a:r>
              <a:rPr sz="1350" spc="4">
                <a:solidFill>
                  <a:srgbClr val="FFFFFF"/>
                </a:solidFill>
                <a:latin typeface="Microsoft Sans Serif"/>
                <a:cs typeface="Microsoft Sans Serif"/>
              </a:rPr>
              <a:t>.</a:t>
            </a:r>
            <a:endParaRPr sz="1350">
              <a:latin typeface="Microsoft Sans Serif"/>
              <a:cs typeface="Microsoft Sans Serif"/>
            </a:endParaRPr>
          </a:p>
          <a:p>
            <a:pPr marL="567214" marR="3810" lvl="1" indent="-215265">
              <a:lnSpc>
                <a:spcPct val="100000"/>
              </a:lnSpc>
              <a:buFont typeface="Arial MT"/>
              <a:buChar char="•"/>
              <a:tabLst>
                <a:tab pos="567214" algn="l"/>
                <a:tab pos="567690" algn="l"/>
              </a:tabLst>
            </a:pPr>
            <a:r>
              <a:rPr sz="1350" spc="38">
                <a:solidFill>
                  <a:srgbClr val="FFFFFF"/>
                </a:solidFill>
                <a:latin typeface="Trebuchet MS"/>
                <a:cs typeface="Trebuchet MS"/>
              </a:rPr>
              <a:t>Special</a:t>
            </a:r>
            <a:r>
              <a:rPr sz="1350" spc="41">
                <a:solidFill>
                  <a:srgbClr val="FFFFFF"/>
                </a:solidFill>
                <a:latin typeface="Trebuchet MS"/>
                <a:cs typeface="Trebuchet MS"/>
              </a:rPr>
              <a:t> </a:t>
            </a:r>
            <a:r>
              <a:rPr sz="1350" spc="56">
                <a:solidFill>
                  <a:srgbClr val="FFFFFF"/>
                </a:solidFill>
                <a:latin typeface="Trebuchet MS"/>
                <a:cs typeface="Trebuchet MS"/>
              </a:rPr>
              <a:t>keys </a:t>
            </a:r>
            <a:r>
              <a:rPr sz="1350" spc="-26">
                <a:solidFill>
                  <a:srgbClr val="FFFFFF"/>
                </a:solidFill>
                <a:latin typeface="Trebuchet MS"/>
                <a:cs typeface="Trebuchet MS"/>
              </a:rPr>
              <a:t>(like</a:t>
            </a:r>
            <a:r>
              <a:rPr sz="1350" spc="-22">
                <a:solidFill>
                  <a:srgbClr val="FFFFFF"/>
                </a:solidFill>
                <a:latin typeface="Trebuchet MS"/>
                <a:cs typeface="Trebuchet MS"/>
              </a:rPr>
              <a:t> </a:t>
            </a:r>
            <a:r>
              <a:rPr sz="1350" spc="-83">
                <a:solidFill>
                  <a:srgbClr val="FFFFFF"/>
                </a:solidFill>
                <a:latin typeface="Trebuchet MS"/>
                <a:cs typeface="Trebuchet MS"/>
              </a:rPr>
              <a:t>‘A’</a:t>
            </a:r>
            <a:r>
              <a:rPr sz="1350" spc="240">
                <a:solidFill>
                  <a:srgbClr val="FFFFFF"/>
                </a:solidFill>
                <a:latin typeface="Trebuchet MS"/>
                <a:cs typeface="Trebuchet MS"/>
              </a:rPr>
              <a:t> </a:t>
            </a:r>
            <a:r>
              <a:rPr sz="1350" spc="38">
                <a:solidFill>
                  <a:srgbClr val="FFFFFF"/>
                </a:solidFill>
                <a:latin typeface="Trebuchet MS"/>
                <a:cs typeface="Trebuchet MS"/>
              </a:rPr>
              <a:t>and </a:t>
            </a:r>
            <a:r>
              <a:rPr sz="1350" spc="41">
                <a:solidFill>
                  <a:srgbClr val="FFFFFF"/>
                </a:solidFill>
                <a:latin typeface="Trebuchet MS"/>
                <a:cs typeface="Trebuchet MS"/>
              </a:rPr>
              <a:t> </a:t>
            </a:r>
            <a:r>
              <a:rPr sz="1350" spc="-90">
                <a:solidFill>
                  <a:srgbClr val="FFFFFF"/>
                </a:solidFill>
                <a:latin typeface="Trebuchet MS"/>
                <a:cs typeface="Trebuchet MS"/>
              </a:rPr>
              <a:t>‘#’)</a:t>
            </a:r>
            <a:r>
              <a:rPr sz="1350" spc="-41">
                <a:solidFill>
                  <a:srgbClr val="FFFFFF"/>
                </a:solidFill>
                <a:latin typeface="Trebuchet MS"/>
                <a:cs typeface="Trebuchet MS"/>
              </a:rPr>
              <a:t> </a:t>
            </a:r>
            <a:r>
              <a:rPr sz="1350" spc="11">
                <a:solidFill>
                  <a:srgbClr val="FFFFFF"/>
                </a:solidFill>
                <a:latin typeface="Trebuchet MS"/>
                <a:cs typeface="Trebuchet MS"/>
              </a:rPr>
              <a:t>are</a:t>
            </a:r>
            <a:r>
              <a:rPr sz="1350" spc="259">
                <a:solidFill>
                  <a:srgbClr val="FFFFFF"/>
                </a:solidFill>
                <a:latin typeface="Trebuchet MS"/>
                <a:cs typeface="Trebuchet MS"/>
              </a:rPr>
              <a:t> </a:t>
            </a:r>
            <a:r>
              <a:rPr sz="1350" spc="60">
                <a:solidFill>
                  <a:srgbClr val="FFFFFF"/>
                </a:solidFill>
                <a:latin typeface="Trebuchet MS"/>
                <a:cs typeface="Trebuchet MS"/>
              </a:rPr>
              <a:t>used</a:t>
            </a:r>
            <a:r>
              <a:rPr sz="1350" spc="274">
                <a:solidFill>
                  <a:srgbClr val="FFFFFF"/>
                </a:solidFill>
                <a:latin typeface="Trebuchet MS"/>
                <a:cs typeface="Trebuchet MS"/>
              </a:rPr>
              <a:t> </a:t>
            </a:r>
            <a:r>
              <a:rPr sz="1350" spc="-49">
                <a:solidFill>
                  <a:srgbClr val="FFFFFF"/>
                </a:solidFill>
                <a:latin typeface="Trebuchet MS"/>
                <a:cs typeface="Trebuchet MS"/>
              </a:rPr>
              <a:t>to</a:t>
            </a:r>
            <a:r>
              <a:rPr sz="1350" spc="259">
                <a:solidFill>
                  <a:srgbClr val="FFFFFF"/>
                </a:solidFill>
                <a:latin typeface="Trebuchet MS"/>
                <a:cs typeface="Trebuchet MS"/>
              </a:rPr>
              <a:t> </a:t>
            </a:r>
            <a:r>
              <a:rPr sz="1350" b="1" spc="-4">
                <a:solidFill>
                  <a:srgbClr val="FFFFFF"/>
                </a:solidFill>
                <a:latin typeface="Arial"/>
                <a:cs typeface="Arial"/>
              </a:rPr>
              <a:t>set</a:t>
            </a:r>
            <a:r>
              <a:rPr sz="1350" b="1" spc="300">
                <a:solidFill>
                  <a:srgbClr val="FFFFFF"/>
                </a:solidFill>
                <a:latin typeface="Arial"/>
                <a:cs typeface="Arial"/>
              </a:rPr>
              <a:t> </a:t>
            </a:r>
            <a:r>
              <a:rPr sz="1350" b="1" spc="56">
                <a:solidFill>
                  <a:srgbClr val="FFFFFF"/>
                </a:solidFill>
                <a:latin typeface="Arial"/>
                <a:cs typeface="Arial"/>
              </a:rPr>
              <a:t>a</a:t>
            </a:r>
            <a:r>
              <a:rPr sz="1350" b="1" spc="285">
                <a:solidFill>
                  <a:srgbClr val="FFFFFF"/>
                </a:solidFill>
                <a:latin typeface="Arial"/>
                <a:cs typeface="Arial"/>
              </a:rPr>
              <a:t> </a:t>
            </a:r>
            <a:r>
              <a:rPr sz="1350" b="1" spc="8">
                <a:solidFill>
                  <a:srgbClr val="FFFFFF"/>
                </a:solidFill>
                <a:latin typeface="Arial"/>
                <a:cs typeface="Arial"/>
              </a:rPr>
              <a:t>new </a:t>
            </a:r>
            <a:r>
              <a:rPr sz="1350" b="1" spc="-368">
                <a:solidFill>
                  <a:srgbClr val="FFFFFF"/>
                </a:solidFill>
                <a:latin typeface="Arial"/>
                <a:cs typeface="Arial"/>
              </a:rPr>
              <a:t> </a:t>
            </a:r>
            <a:r>
              <a:rPr sz="1350" b="1" spc="-4">
                <a:solidFill>
                  <a:srgbClr val="FFFFFF"/>
                </a:solidFill>
                <a:latin typeface="Arial"/>
                <a:cs typeface="Arial"/>
              </a:rPr>
              <a:t>code</a:t>
            </a:r>
            <a:r>
              <a:rPr sz="1350" b="1" spc="285">
                <a:solidFill>
                  <a:srgbClr val="FFFFFF"/>
                </a:solidFill>
                <a:latin typeface="Arial"/>
                <a:cs typeface="Arial"/>
              </a:rPr>
              <a:t> </a:t>
            </a:r>
            <a:r>
              <a:rPr sz="1350" spc="19">
                <a:solidFill>
                  <a:srgbClr val="FFFFFF"/>
                </a:solidFill>
                <a:latin typeface="Microsoft Sans Serif"/>
                <a:cs typeface="Microsoft Sans Serif"/>
              </a:rPr>
              <a:t>or</a:t>
            </a:r>
            <a:r>
              <a:rPr sz="1350" spc="315">
                <a:solidFill>
                  <a:srgbClr val="FFFFFF"/>
                </a:solidFill>
                <a:latin typeface="Microsoft Sans Serif"/>
                <a:cs typeface="Microsoft Sans Serif"/>
              </a:rPr>
              <a:t> </a:t>
            </a:r>
            <a:r>
              <a:rPr sz="1350" b="1" spc="-22">
                <a:solidFill>
                  <a:srgbClr val="FFFFFF"/>
                </a:solidFill>
                <a:latin typeface="Arial"/>
                <a:cs typeface="Arial"/>
              </a:rPr>
              <a:t>lock</a:t>
            </a:r>
            <a:r>
              <a:rPr sz="1350" b="1" spc="281">
                <a:solidFill>
                  <a:srgbClr val="FFFFFF"/>
                </a:solidFill>
                <a:latin typeface="Arial"/>
                <a:cs typeface="Arial"/>
              </a:rPr>
              <a:t> </a:t>
            </a:r>
            <a:r>
              <a:rPr sz="1350" b="1">
                <a:solidFill>
                  <a:srgbClr val="FFFFFF"/>
                </a:solidFill>
                <a:latin typeface="Arial"/>
                <a:cs typeface="Arial"/>
              </a:rPr>
              <a:t>the</a:t>
            </a:r>
            <a:r>
              <a:rPr sz="1350" b="1" spc="285">
                <a:solidFill>
                  <a:srgbClr val="FFFFFF"/>
                </a:solidFill>
                <a:latin typeface="Arial"/>
                <a:cs typeface="Arial"/>
              </a:rPr>
              <a:t> </a:t>
            </a:r>
            <a:r>
              <a:rPr sz="1350" b="1" spc="15">
                <a:solidFill>
                  <a:srgbClr val="FFFFFF"/>
                </a:solidFill>
                <a:latin typeface="Arial"/>
                <a:cs typeface="Arial"/>
              </a:rPr>
              <a:t>safe</a:t>
            </a:r>
            <a:r>
              <a:rPr sz="1350" spc="15">
                <a:solidFill>
                  <a:srgbClr val="FFFFFF"/>
                </a:solidFill>
                <a:latin typeface="Microsoft Sans Serif"/>
                <a:cs typeface="Microsoft Sans Serif"/>
              </a:rPr>
              <a:t>.</a:t>
            </a:r>
            <a:endParaRPr sz="1350">
              <a:latin typeface="Microsoft Sans Serif"/>
              <a:cs typeface="Microsoft Sans Serif"/>
            </a:endParaRPr>
          </a:p>
          <a:p>
            <a:pPr marL="70009" indent="-60960">
              <a:lnSpc>
                <a:spcPct val="100000"/>
              </a:lnSpc>
              <a:buSzPct val="94444"/>
              <a:buFont typeface="Arial MT"/>
              <a:buChar char="•"/>
              <a:tabLst>
                <a:tab pos="70485" algn="l"/>
              </a:tabLst>
            </a:pPr>
            <a:r>
              <a:rPr sz="1350" b="1">
                <a:solidFill>
                  <a:srgbClr val="FFFFFF"/>
                </a:solidFill>
                <a:latin typeface="Arial"/>
                <a:cs typeface="Arial"/>
              </a:rPr>
              <a:t>Interface:</a:t>
            </a:r>
            <a:endParaRPr sz="1350">
              <a:latin typeface="Arial"/>
              <a:cs typeface="Arial"/>
            </a:endParaRPr>
          </a:p>
          <a:p>
            <a:pPr marL="567214" lvl="1" indent="-215265">
              <a:lnSpc>
                <a:spcPct val="100000"/>
              </a:lnSpc>
              <a:spcBef>
                <a:spcPts val="4"/>
              </a:spcBef>
              <a:buFont typeface="Arial MT"/>
              <a:buChar char="•"/>
              <a:tabLst>
                <a:tab pos="567214" algn="l"/>
                <a:tab pos="567690" algn="l"/>
              </a:tabLst>
            </a:pPr>
            <a:r>
              <a:rPr sz="1350" spc="26">
                <a:solidFill>
                  <a:srgbClr val="FFFFFF"/>
                </a:solidFill>
                <a:latin typeface="Microsoft Sans Serif"/>
                <a:cs typeface="Microsoft Sans Serif"/>
              </a:rPr>
              <a:t>Row</a:t>
            </a:r>
            <a:r>
              <a:rPr sz="1350" spc="311">
                <a:solidFill>
                  <a:srgbClr val="FFFFFF"/>
                </a:solidFill>
                <a:latin typeface="Microsoft Sans Serif"/>
                <a:cs typeface="Microsoft Sans Serif"/>
              </a:rPr>
              <a:t> </a:t>
            </a:r>
            <a:r>
              <a:rPr sz="1350" spc="15">
                <a:solidFill>
                  <a:srgbClr val="FFFFFF"/>
                </a:solidFill>
                <a:latin typeface="Microsoft Sans Serif"/>
                <a:cs typeface="Microsoft Sans Serif"/>
              </a:rPr>
              <a:t>pins</a:t>
            </a:r>
            <a:r>
              <a:rPr sz="1350" spc="319">
                <a:solidFill>
                  <a:srgbClr val="FFFFFF"/>
                </a:solidFill>
                <a:latin typeface="Microsoft Sans Serif"/>
                <a:cs typeface="Microsoft Sans Serif"/>
              </a:rPr>
              <a:t> </a:t>
            </a:r>
            <a:r>
              <a:rPr sz="1350" spc="19">
                <a:solidFill>
                  <a:srgbClr val="FFFFFF"/>
                </a:solidFill>
                <a:latin typeface="Microsoft Sans Serif"/>
                <a:cs typeface="Microsoft Sans Serif"/>
              </a:rPr>
              <a:t>connected</a:t>
            </a:r>
            <a:r>
              <a:rPr sz="1350" spc="322">
                <a:solidFill>
                  <a:srgbClr val="FFFFFF"/>
                </a:solidFill>
                <a:latin typeface="Microsoft Sans Serif"/>
                <a:cs typeface="Microsoft Sans Serif"/>
              </a:rPr>
              <a:t> </a:t>
            </a:r>
            <a:r>
              <a:rPr sz="1350" spc="15">
                <a:solidFill>
                  <a:srgbClr val="FFFFFF"/>
                </a:solidFill>
                <a:latin typeface="Microsoft Sans Serif"/>
                <a:cs typeface="Microsoft Sans Serif"/>
              </a:rPr>
              <a:t>to</a:t>
            </a:r>
            <a:endParaRPr sz="1350">
              <a:latin typeface="Microsoft Sans Serif"/>
              <a:cs typeface="Microsoft Sans Serif"/>
            </a:endParaRPr>
          </a:p>
          <a:p>
            <a:pPr marL="567214">
              <a:lnSpc>
                <a:spcPct val="100000"/>
              </a:lnSpc>
            </a:pPr>
            <a:r>
              <a:rPr sz="1350" b="1" spc="-22">
                <a:solidFill>
                  <a:srgbClr val="FFFFFF"/>
                </a:solidFill>
                <a:latin typeface="Arial"/>
                <a:cs typeface="Arial"/>
              </a:rPr>
              <a:t>Arduino</a:t>
            </a:r>
            <a:r>
              <a:rPr sz="1350" b="1" spc="270">
                <a:solidFill>
                  <a:srgbClr val="FFFFFF"/>
                </a:solidFill>
                <a:latin typeface="Arial"/>
                <a:cs typeface="Arial"/>
              </a:rPr>
              <a:t> </a:t>
            </a:r>
            <a:r>
              <a:rPr sz="1350" b="1" spc="-15">
                <a:solidFill>
                  <a:srgbClr val="FFFFFF"/>
                </a:solidFill>
                <a:latin typeface="Arial"/>
                <a:cs typeface="Arial"/>
              </a:rPr>
              <a:t>digital</a:t>
            </a:r>
            <a:r>
              <a:rPr sz="1350" b="1" spc="278">
                <a:solidFill>
                  <a:srgbClr val="FFFFFF"/>
                </a:solidFill>
                <a:latin typeface="Arial"/>
                <a:cs typeface="Arial"/>
              </a:rPr>
              <a:t> </a:t>
            </a:r>
            <a:r>
              <a:rPr sz="1350" b="1" spc="-22">
                <a:solidFill>
                  <a:srgbClr val="FFFFFF"/>
                </a:solidFill>
                <a:latin typeface="Arial"/>
                <a:cs typeface="Arial"/>
              </a:rPr>
              <a:t>pins</a:t>
            </a:r>
            <a:r>
              <a:rPr sz="1350" b="1" spc="281">
                <a:solidFill>
                  <a:srgbClr val="FFFFFF"/>
                </a:solidFill>
                <a:latin typeface="Arial"/>
                <a:cs typeface="Arial"/>
              </a:rPr>
              <a:t> </a:t>
            </a:r>
            <a:r>
              <a:rPr sz="1350" b="1" spc="19">
                <a:solidFill>
                  <a:srgbClr val="FFFFFF"/>
                </a:solidFill>
                <a:latin typeface="Arial"/>
                <a:cs typeface="Arial"/>
              </a:rPr>
              <a:t>2-5</a:t>
            </a:r>
            <a:r>
              <a:rPr sz="1350" spc="19">
                <a:solidFill>
                  <a:srgbClr val="FFFFFF"/>
                </a:solidFill>
                <a:latin typeface="Microsoft Sans Serif"/>
                <a:cs typeface="Microsoft Sans Serif"/>
              </a:rPr>
              <a:t>.</a:t>
            </a:r>
            <a:endParaRPr sz="1350">
              <a:latin typeface="Microsoft Sans Serif"/>
              <a:cs typeface="Microsoft Sans Serif"/>
            </a:endParaRPr>
          </a:p>
          <a:p>
            <a:pPr marL="567214" lvl="1" indent="-215265">
              <a:lnSpc>
                <a:spcPct val="100000"/>
              </a:lnSpc>
              <a:buFont typeface="Arial MT"/>
              <a:buChar char="•"/>
              <a:tabLst>
                <a:tab pos="567214" algn="l"/>
                <a:tab pos="567690" algn="l"/>
              </a:tabLst>
            </a:pPr>
            <a:r>
              <a:rPr sz="1350" spc="22">
                <a:solidFill>
                  <a:srgbClr val="FFFFFF"/>
                </a:solidFill>
                <a:latin typeface="Microsoft Sans Serif"/>
                <a:cs typeface="Microsoft Sans Serif"/>
              </a:rPr>
              <a:t>Column</a:t>
            </a:r>
            <a:r>
              <a:rPr sz="1350" spc="315">
                <a:solidFill>
                  <a:srgbClr val="FFFFFF"/>
                </a:solidFill>
                <a:latin typeface="Microsoft Sans Serif"/>
                <a:cs typeface="Microsoft Sans Serif"/>
              </a:rPr>
              <a:t> </a:t>
            </a:r>
            <a:r>
              <a:rPr sz="1350" spc="15">
                <a:solidFill>
                  <a:srgbClr val="FFFFFF"/>
                </a:solidFill>
                <a:latin typeface="Microsoft Sans Serif"/>
                <a:cs typeface="Microsoft Sans Serif"/>
              </a:rPr>
              <a:t>pins</a:t>
            </a:r>
            <a:r>
              <a:rPr sz="1350" spc="322">
                <a:solidFill>
                  <a:srgbClr val="FFFFFF"/>
                </a:solidFill>
                <a:latin typeface="Microsoft Sans Serif"/>
                <a:cs typeface="Microsoft Sans Serif"/>
              </a:rPr>
              <a:t> </a:t>
            </a:r>
            <a:r>
              <a:rPr sz="1350" spc="19">
                <a:solidFill>
                  <a:srgbClr val="FFFFFF"/>
                </a:solidFill>
                <a:latin typeface="Microsoft Sans Serif"/>
                <a:cs typeface="Microsoft Sans Serif"/>
              </a:rPr>
              <a:t>connected</a:t>
            </a:r>
            <a:r>
              <a:rPr sz="1350" spc="326">
                <a:solidFill>
                  <a:srgbClr val="FFFFFF"/>
                </a:solidFill>
                <a:latin typeface="Microsoft Sans Serif"/>
                <a:cs typeface="Microsoft Sans Serif"/>
              </a:rPr>
              <a:t> </a:t>
            </a:r>
            <a:r>
              <a:rPr sz="1350" spc="15">
                <a:solidFill>
                  <a:srgbClr val="FFFFFF"/>
                </a:solidFill>
                <a:latin typeface="Microsoft Sans Serif"/>
                <a:cs typeface="Microsoft Sans Serif"/>
              </a:rPr>
              <a:t>to</a:t>
            </a:r>
            <a:endParaRPr sz="1350">
              <a:latin typeface="Microsoft Sans Serif"/>
              <a:cs typeface="Microsoft Sans Serif"/>
            </a:endParaRPr>
          </a:p>
          <a:p>
            <a:pPr marL="567214">
              <a:lnSpc>
                <a:spcPct val="100000"/>
              </a:lnSpc>
            </a:pPr>
            <a:r>
              <a:rPr sz="1350" b="1" spc="4">
                <a:solidFill>
                  <a:srgbClr val="FFFFFF"/>
                </a:solidFill>
                <a:latin typeface="Arial"/>
                <a:cs typeface="Arial"/>
              </a:rPr>
              <a:t>analog</a:t>
            </a:r>
            <a:r>
              <a:rPr sz="1350" b="1" spc="251">
                <a:solidFill>
                  <a:srgbClr val="FFFFFF"/>
                </a:solidFill>
                <a:latin typeface="Arial"/>
                <a:cs typeface="Arial"/>
              </a:rPr>
              <a:t> </a:t>
            </a:r>
            <a:r>
              <a:rPr sz="1350" b="1" spc="-22">
                <a:solidFill>
                  <a:srgbClr val="FFFFFF"/>
                </a:solidFill>
                <a:latin typeface="Arial"/>
                <a:cs typeface="Arial"/>
              </a:rPr>
              <a:t>pins</a:t>
            </a:r>
            <a:r>
              <a:rPr sz="1350" b="1" spc="270">
                <a:solidFill>
                  <a:srgbClr val="FFFFFF"/>
                </a:solidFill>
                <a:latin typeface="Arial"/>
                <a:cs typeface="Arial"/>
              </a:rPr>
              <a:t> </a:t>
            </a:r>
            <a:r>
              <a:rPr sz="1350" b="1" spc="8">
                <a:solidFill>
                  <a:srgbClr val="FFFFFF"/>
                </a:solidFill>
                <a:latin typeface="Arial"/>
                <a:cs typeface="Arial"/>
              </a:rPr>
              <a:t>A0-A3</a:t>
            </a:r>
            <a:r>
              <a:rPr sz="1350" spc="8">
                <a:solidFill>
                  <a:srgbClr val="FFFFFF"/>
                </a:solidFill>
                <a:latin typeface="Microsoft Sans Serif"/>
                <a:cs typeface="Microsoft Sans Serif"/>
              </a:rPr>
              <a:t>.</a:t>
            </a:r>
            <a:endParaRPr sz="1350">
              <a:latin typeface="Microsoft Sans Serif"/>
              <a:cs typeface="Microsoft Sans Serif"/>
            </a:endParaRPr>
          </a:p>
        </p:txBody>
      </p:sp>
      <p:sp>
        <p:nvSpPr>
          <p:cNvPr id="8" name="object 8"/>
          <p:cNvSpPr txBox="1"/>
          <p:nvPr/>
        </p:nvSpPr>
        <p:spPr>
          <a:xfrm>
            <a:off x="8649080" y="4652928"/>
            <a:ext cx="190500" cy="300038"/>
          </a:xfrm>
          <a:prstGeom prst="rect">
            <a:avLst/>
          </a:prstGeom>
        </p:spPr>
        <p:txBody>
          <a:bodyPr vert="horz" wrap="square" lIns="0" tIns="0" rIns="0" bIns="0" rtlCol="0">
            <a:spAutoFit/>
          </a:bodyPr>
          <a:lstStyle/>
          <a:p>
            <a:pPr marL="28575">
              <a:lnSpc>
                <a:spcPts val="2359"/>
              </a:lnSpc>
            </a:pPr>
            <a:fld id="{81D60167-4931-47E6-BA6A-407CBD079E47}" type="slidenum">
              <a:rPr sz="2212" b="1" i="1" spc="-60">
                <a:solidFill>
                  <a:srgbClr val="FFFFFF"/>
                </a:solidFill>
                <a:latin typeface="Times New Roman"/>
                <a:cs typeface="Times New Roman"/>
              </a:rPr>
              <a:t>16</a:t>
            </a:fld>
            <a:endParaRPr sz="2212">
              <a:latin typeface="Times New Roman"/>
              <a:cs typeface="Times New Roman"/>
            </a:endParaRPr>
          </a:p>
        </p:txBody>
      </p:sp>
      <p:sp>
        <p:nvSpPr>
          <p:cNvPr id="6" name="object 6"/>
          <p:cNvSpPr txBox="1">
            <a:spLocks noGrp="1"/>
          </p:cNvSpPr>
          <p:nvPr>
            <p:ph type="title"/>
          </p:nvPr>
        </p:nvSpPr>
        <p:spPr>
          <a:xfrm>
            <a:off x="1757146" y="697017"/>
            <a:ext cx="4543035" cy="217367"/>
          </a:xfrm>
          <a:prstGeom prst="rect">
            <a:avLst/>
          </a:prstGeom>
        </p:spPr>
        <p:txBody>
          <a:bodyPr vert="horz" wrap="square" lIns="0" tIns="9525" rIns="0" bIns="0" rtlCol="0">
            <a:spAutoFit/>
          </a:bodyPr>
          <a:lstStyle/>
          <a:p>
            <a:pPr marL="3405663">
              <a:lnSpc>
                <a:spcPct val="100000"/>
              </a:lnSpc>
              <a:spcBef>
                <a:spcPts val="75"/>
              </a:spcBef>
            </a:pPr>
            <a:r>
              <a:rPr spc="4" dirty="0"/>
              <a:t>Servo</a:t>
            </a:r>
            <a:r>
              <a:rPr spc="255" dirty="0"/>
              <a:t> </a:t>
            </a:r>
            <a:r>
              <a:rPr spc="-8" dirty="0"/>
              <a:t>Motor</a:t>
            </a:r>
          </a:p>
        </p:txBody>
      </p:sp>
      <p:sp>
        <p:nvSpPr>
          <p:cNvPr id="7" name="object 7"/>
          <p:cNvSpPr txBox="1"/>
          <p:nvPr/>
        </p:nvSpPr>
        <p:spPr>
          <a:xfrm>
            <a:off x="4559237" y="1340833"/>
            <a:ext cx="3418046" cy="2282666"/>
          </a:xfrm>
          <a:prstGeom prst="rect">
            <a:avLst/>
          </a:prstGeom>
        </p:spPr>
        <p:txBody>
          <a:bodyPr vert="horz" wrap="square" lIns="0" tIns="9525" rIns="0" bIns="0" rtlCol="0">
            <a:spAutoFit/>
          </a:bodyPr>
          <a:lstStyle/>
          <a:p>
            <a:pPr marL="9525" marR="3810">
              <a:lnSpc>
                <a:spcPct val="100000"/>
              </a:lnSpc>
              <a:spcBef>
                <a:spcPts val="75"/>
              </a:spcBef>
              <a:buSzPct val="94444"/>
              <a:buFont typeface="Arial MT"/>
              <a:buChar char="•"/>
              <a:tabLst>
                <a:tab pos="70485" algn="l"/>
              </a:tabLst>
            </a:pPr>
            <a:r>
              <a:rPr sz="1350" b="1">
                <a:solidFill>
                  <a:srgbClr val="FFFFFF"/>
                </a:solidFill>
                <a:latin typeface="Arial"/>
                <a:cs typeface="Arial"/>
              </a:rPr>
              <a:t>Type:</a:t>
            </a:r>
            <a:r>
              <a:rPr sz="1350" b="1" spc="289">
                <a:solidFill>
                  <a:srgbClr val="FFFFFF"/>
                </a:solidFill>
                <a:latin typeface="Arial"/>
                <a:cs typeface="Arial"/>
              </a:rPr>
              <a:t> </a:t>
            </a:r>
            <a:r>
              <a:rPr sz="1350" spc="19">
                <a:solidFill>
                  <a:srgbClr val="FFFFFF"/>
                </a:solidFill>
                <a:latin typeface="Microsoft Sans Serif"/>
                <a:cs typeface="Microsoft Sans Serif"/>
              </a:rPr>
              <a:t>Standard</a:t>
            </a:r>
            <a:r>
              <a:rPr sz="1350" spc="326">
                <a:solidFill>
                  <a:srgbClr val="FFFFFF"/>
                </a:solidFill>
                <a:latin typeface="Microsoft Sans Serif"/>
                <a:cs typeface="Microsoft Sans Serif"/>
              </a:rPr>
              <a:t> </a:t>
            </a:r>
            <a:r>
              <a:rPr sz="1350" spc="19">
                <a:solidFill>
                  <a:srgbClr val="FFFFFF"/>
                </a:solidFill>
                <a:latin typeface="Microsoft Sans Serif"/>
                <a:cs typeface="Microsoft Sans Serif"/>
              </a:rPr>
              <a:t>servo</a:t>
            </a:r>
            <a:r>
              <a:rPr sz="1350" spc="330">
                <a:solidFill>
                  <a:srgbClr val="FFFFFF"/>
                </a:solidFill>
                <a:latin typeface="Microsoft Sans Serif"/>
                <a:cs typeface="Microsoft Sans Serif"/>
              </a:rPr>
              <a:t> </a:t>
            </a:r>
            <a:r>
              <a:rPr sz="1350" spc="22">
                <a:solidFill>
                  <a:srgbClr val="FFFFFF"/>
                </a:solidFill>
                <a:latin typeface="Microsoft Sans Serif"/>
                <a:cs typeface="Microsoft Sans Serif"/>
              </a:rPr>
              <a:t>motor</a:t>
            </a:r>
            <a:r>
              <a:rPr sz="1350" spc="311">
                <a:solidFill>
                  <a:srgbClr val="FFFFFF"/>
                </a:solidFill>
                <a:latin typeface="Microsoft Sans Serif"/>
                <a:cs typeface="Microsoft Sans Serif"/>
              </a:rPr>
              <a:t> </a:t>
            </a:r>
            <a:r>
              <a:rPr sz="1350" spc="15">
                <a:solidFill>
                  <a:srgbClr val="FFFFFF"/>
                </a:solidFill>
                <a:latin typeface="Microsoft Sans Serif"/>
                <a:cs typeface="Microsoft Sans Serif"/>
              </a:rPr>
              <a:t>(like</a:t>
            </a:r>
            <a:r>
              <a:rPr sz="1350" spc="330">
                <a:solidFill>
                  <a:srgbClr val="FFFFFF"/>
                </a:solidFill>
                <a:latin typeface="Microsoft Sans Serif"/>
                <a:cs typeface="Microsoft Sans Serif"/>
              </a:rPr>
              <a:t> </a:t>
            </a:r>
            <a:r>
              <a:rPr sz="1350" spc="22">
                <a:solidFill>
                  <a:srgbClr val="FFFFFF"/>
                </a:solidFill>
                <a:latin typeface="Microsoft Sans Serif"/>
                <a:cs typeface="Microsoft Sans Serif"/>
              </a:rPr>
              <a:t>SG90) </a:t>
            </a:r>
            <a:r>
              <a:rPr sz="1350" spc="-349">
                <a:solidFill>
                  <a:srgbClr val="FFFFFF"/>
                </a:solidFill>
                <a:latin typeface="Microsoft Sans Serif"/>
                <a:cs typeface="Microsoft Sans Serif"/>
              </a:rPr>
              <a:t> </a:t>
            </a:r>
            <a:r>
              <a:rPr sz="1350" spc="15">
                <a:solidFill>
                  <a:srgbClr val="FFFFFF"/>
                </a:solidFill>
                <a:latin typeface="Microsoft Sans Serif"/>
                <a:cs typeface="Microsoft Sans Serif"/>
              </a:rPr>
              <a:t>with</a:t>
            </a:r>
            <a:r>
              <a:rPr sz="1350" spc="315">
                <a:solidFill>
                  <a:srgbClr val="FFFFFF"/>
                </a:solidFill>
                <a:latin typeface="Microsoft Sans Serif"/>
                <a:cs typeface="Microsoft Sans Serif"/>
              </a:rPr>
              <a:t> </a:t>
            </a:r>
            <a:r>
              <a:rPr sz="1350" spc="15">
                <a:solidFill>
                  <a:srgbClr val="FFFFFF"/>
                </a:solidFill>
                <a:latin typeface="Microsoft Sans Serif"/>
                <a:cs typeface="Microsoft Sans Serif"/>
              </a:rPr>
              <a:t>rotation</a:t>
            </a:r>
            <a:r>
              <a:rPr sz="1350" spc="326">
                <a:solidFill>
                  <a:srgbClr val="FFFFFF"/>
                </a:solidFill>
                <a:latin typeface="Microsoft Sans Serif"/>
                <a:cs typeface="Microsoft Sans Serif"/>
              </a:rPr>
              <a:t> </a:t>
            </a:r>
            <a:r>
              <a:rPr sz="1350" spc="15">
                <a:solidFill>
                  <a:srgbClr val="FFFFFF"/>
                </a:solidFill>
                <a:latin typeface="Microsoft Sans Serif"/>
                <a:cs typeface="Microsoft Sans Serif"/>
              </a:rPr>
              <a:t>typically</a:t>
            </a:r>
            <a:r>
              <a:rPr sz="1350" spc="330">
                <a:solidFill>
                  <a:srgbClr val="FFFFFF"/>
                </a:solidFill>
                <a:latin typeface="Microsoft Sans Serif"/>
                <a:cs typeface="Microsoft Sans Serif"/>
              </a:rPr>
              <a:t> </a:t>
            </a:r>
            <a:r>
              <a:rPr sz="1350" spc="15">
                <a:solidFill>
                  <a:srgbClr val="FFFFFF"/>
                </a:solidFill>
                <a:latin typeface="Microsoft Sans Serif"/>
                <a:cs typeface="Microsoft Sans Serif"/>
              </a:rPr>
              <a:t>limited</a:t>
            </a:r>
            <a:r>
              <a:rPr sz="1350" spc="319">
                <a:solidFill>
                  <a:srgbClr val="FFFFFF"/>
                </a:solidFill>
                <a:latin typeface="Microsoft Sans Serif"/>
                <a:cs typeface="Microsoft Sans Serif"/>
              </a:rPr>
              <a:t> </a:t>
            </a:r>
            <a:r>
              <a:rPr sz="1350" spc="15">
                <a:solidFill>
                  <a:srgbClr val="FFFFFF"/>
                </a:solidFill>
                <a:latin typeface="Microsoft Sans Serif"/>
                <a:cs typeface="Microsoft Sans Serif"/>
              </a:rPr>
              <a:t>to</a:t>
            </a:r>
            <a:r>
              <a:rPr sz="1350" spc="315">
                <a:solidFill>
                  <a:srgbClr val="FFFFFF"/>
                </a:solidFill>
                <a:latin typeface="Microsoft Sans Serif"/>
                <a:cs typeface="Microsoft Sans Serif"/>
              </a:rPr>
              <a:t> </a:t>
            </a:r>
            <a:r>
              <a:rPr sz="1350" b="1" spc="26">
                <a:solidFill>
                  <a:srgbClr val="FFFFFF"/>
                </a:solidFill>
                <a:latin typeface="Arial"/>
                <a:cs typeface="Arial"/>
              </a:rPr>
              <a:t>180°</a:t>
            </a:r>
            <a:r>
              <a:rPr sz="1350" spc="26">
                <a:solidFill>
                  <a:srgbClr val="FFFFFF"/>
                </a:solidFill>
                <a:latin typeface="Microsoft Sans Serif"/>
                <a:cs typeface="Microsoft Sans Serif"/>
              </a:rPr>
              <a:t>.</a:t>
            </a:r>
            <a:endParaRPr sz="1350">
              <a:latin typeface="Microsoft Sans Serif"/>
              <a:cs typeface="Microsoft Sans Serif"/>
            </a:endParaRPr>
          </a:p>
          <a:p>
            <a:pPr marL="70009" indent="-60960">
              <a:lnSpc>
                <a:spcPct val="100000"/>
              </a:lnSpc>
              <a:buSzPct val="94444"/>
              <a:buFont typeface="Arial MT"/>
              <a:buChar char="•"/>
              <a:tabLst>
                <a:tab pos="70485" algn="l"/>
              </a:tabLst>
            </a:pPr>
            <a:r>
              <a:rPr sz="1350" b="1" spc="8">
                <a:solidFill>
                  <a:srgbClr val="FFFFFF"/>
                </a:solidFill>
                <a:latin typeface="Arial"/>
                <a:cs typeface="Arial"/>
              </a:rPr>
              <a:t>Usage:</a:t>
            </a:r>
            <a:endParaRPr sz="1350">
              <a:latin typeface="Arial"/>
              <a:cs typeface="Arial"/>
            </a:endParaRPr>
          </a:p>
          <a:p>
            <a:pPr marL="567214" lvl="1" indent="-215741">
              <a:lnSpc>
                <a:spcPct val="100000"/>
              </a:lnSpc>
              <a:buFont typeface="Arial MT"/>
              <a:buChar char="•"/>
              <a:tabLst>
                <a:tab pos="567214" algn="l"/>
                <a:tab pos="567690" algn="l"/>
              </a:tabLst>
            </a:pPr>
            <a:r>
              <a:rPr sz="1350" b="1" spc="-15">
                <a:solidFill>
                  <a:srgbClr val="FFFFFF"/>
                </a:solidFill>
                <a:latin typeface="Arial"/>
                <a:cs typeface="Arial"/>
              </a:rPr>
              <a:t>Controls</a:t>
            </a:r>
            <a:r>
              <a:rPr sz="1350" b="1" spc="274">
                <a:solidFill>
                  <a:srgbClr val="FFFFFF"/>
                </a:solidFill>
                <a:latin typeface="Arial"/>
                <a:cs typeface="Arial"/>
              </a:rPr>
              <a:t> </a:t>
            </a:r>
            <a:r>
              <a:rPr sz="1350" b="1">
                <a:solidFill>
                  <a:srgbClr val="FFFFFF"/>
                </a:solidFill>
                <a:latin typeface="Arial"/>
                <a:cs typeface="Arial"/>
              </a:rPr>
              <a:t>the</a:t>
            </a:r>
            <a:r>
              <a:rPr sz="1350" b="1" spc="289">
                <a:solidFill>
                  <a:srgbClr val="FFFFFF"/>
                </a:solidFill>
                <a:latin typeface="Arial"/>
                <a:cs typeface="Arial"/>
              </a:rPr>
              <a:t> </a:t>
            </a:r>
            <a:r>
              <a:rPr sz="1350" b="1" spc="-15">
                <a:solidFill>
                  <a:srgbClr val="FFFFFF"/>
                </a:solidFill>
                <a:latin typeface="Arial"/>
                <a:cs typeface="Arial"/>
              </a:rPr>
              <a:t>physical</a:t>
            </a:r>
            <a:r>
              <a:rPr sz="1350" b="1" spc="285">
                <a:solidFill>
                  <a:srgbClr val="FFFFFF"/>
                </a:solidFill>
                <a:latin typeface="Arial"/>
                <a:cs typeface="Arial"/>
              </a:rPr>
              <a:t> </a:t>
            </a:r>
            <a:r>
              <a:rPr sz="1350" b="1" spc="-15">
                <a:solidFill>
                  <a:srgbClr val="FFFFFF"/>
                </a:solidFill>
                <a:latin typeface="Arial"/>
                <a:cs typeface="Arial"/>
              </a:rPr>
              <a:t>lock</a:t>
            </a:r>
            <a:r>
              <a:rPr sz="1350" spc="-15">
                <a:solidFill>
                  <a:srgbClr val="FFFFFF"/>
                </a:solidFill>
                <a:latin typeface="Microsoft Sans Serif"/>
                <a:cs typeface="Microsoft Sans Serif"/>
              </a:rPr>
              <a:t>:</a:t>
            </a:r>
            <a:endParaRPr sz="1350">
              <a:latin typeface="Microsoft Sans Serif"/>
              <a:cs typeface="Microsoft Sans Serif"/>
            </a:endParaRPr>
          </a:p>
          <a:p>
            <a:pPr marL="866775" lvl="2" indent="-171926">
              <a:lnSpc>
                <a:spcPct val="100000"/>
              </a:lnSpc>
              <a:buFont typeface="Arial MT"/>
              <a:buChar char="•"/>
              <a:tabLst>
                <a:tab pos="866775" algn="l"/>
                <a:tab pos="867251" algn="l"/>
              </a:tabLst>
            </a:pPr>
            <a:r>
              <a:rPr sz="1350" b="1" spc="34">
                <a:solidFill>
                  <a:srgbClr val="FFFFFF"/>
                </a:solidFill>
                <a:latin typeface="Arial"/>
                <a:cs typeface="Arial"/>
              </a:rPr>
              <a:t>20°</a:t>
            </a:r>
            <a:r>
              <a:rPr sz="1350" b="1" spc="307">
                <a:solidFill>
                  <a:srgbClr val="FFFFFF"/>
                </a:solidFill>
                <a:latin typeface="Arial"/>
                <a:cs typeface="Arial"/>
              </a:rPr>
              <a:t> </a:t>
            </a:r>
            <a:r>
              <a:rPr sz="1350" b="1" spc="-30">
                <a:solidFill>
                  <a:srgbClr val="FFFFFF"/>
                </a:solidFill>
                <a:latin typeface="Arial"/>
                <a:cs typeface="Arial"/>
              </a:rPr>
              <a:t>position:</a:t>
            </a:r>
            <a:r>
              <a:rPr sz="1350" b="1" spc="270">
                <a:solidFill>
                  <a:srgbClr val="FFFFFF"/>
                </a:solidFill>
                <a:latin typeface="Arial"/>
                <a:cs typeface="Arial"/>
              </a:rPr>
              <a:t> </a:t>
            </a:r>
            <a:r>
              <a:rPr sz="1350" spc="19">
                <a:solidFill>
                  <a:srgbClr val="FFFFFF"/>
                </a:solidFill>
                <a:latin typeface="Microsoft Sans Serif"/>
                <a:cs typeface="Microsoft Sans Serif"/>
              </a:rPr>
              <a:t>Locked.</a:t>
            </a:r>
            <a:endParaRPr sz="1350">
              <a:latin typeface="Microsoft Sans Serif"/>
              <a:cs typeface="Microsoft Sans Serif"/>
            </a:endParaRPr>
          </a:p>
          <a:p>
            <a:pPr marL="866775" lvl="2" indent="-171926">
              <a:lnSpc>
                <a:spcPct val="100000"/>
              </a:lnSpc>
              <a:buFont typeface="Arial MT"/>
              <a:buChar char="•"/>
              <a:tabLst>
                <a:tab pos="866775" algn="l"/>
                <a:tab pos="867251" algn="l"/>
              </a:tabLst>
            </a:pPr>
            <a:r>
              <a:rPr sz="1350" b="1" spc="34">
                <a:solidFill>
                  <a:srgbClr val="FFFFFF"/>
                </a:solidFill>
                <a:latin typeface="Arial"/>
                <a:cs typeface="Arial"/>
              </a:rPr>
              <a:t>90°</a:t>
            </a:r>
            <a:r>
              <a:rPr sz="1350" b="1" spc="307">
                <a:solidFill>
                  <a:srgbClr val="FFFFFF"/>
                </a:solidFill>
                <a:latin typeface="Arial"/>
                <a:cs typeface="Arial"/>
              </a:rPr>
              <a:t> </a:t>
            </a:r>
            <a:r>
              <a:rPr sz="1350" b="1" spc="-30">
                <a:solidFill>
                  <a:srgbClr val="FFFFFF"/>
                </a:solidFill>
                <a:latin typeface="Arial"/>
                <a:cs typeface="Arial"/>
              </a:rPr>
              <a:t>position:</a:t>
            </a:r>
            <a:r>
              <a:rPr sz="1350" b="1" spc="270">
                <a:solidFill>
                  <a:srgbClr val="FFFFFF"/>
                </a:solidFill>
                <a:latin typeface="Arial"/>
                <a:cs typeface="Arial"/>
              </a:rPr>
              <a:t> </a:t>
            </a:r>
            <a:r>
              <a:rPr sz="1350" spc="19">
                <a:solidFill>
                  <a:srgbClr val="FFFFFF"/>
                </a:solidFill>
                <a:latin typeface="Microsoft Sans Serif"/>
                <a:cs typeface="Microsoft Sans Serif"/>
              </a:rPr>
              <a:t>Unlocked.</a:t>
            </a:r>
            <a:endParaRPr sz="1350">
              <a:latin typeface="Microsoft Sans Serif"/>
              <a:cs typeface="Microsoft Sans Serif"/>
            </a:endParaRPr>
          </a:p>
          <a:p>
            <a:pPr marL="70009" indent="-60960">
              <a:lnSpc>
                <a:spcPct val="100000"/>
              </a:lnSpc>
              <a:buSzPct val="94444"/>
              <a:buFont typeface="Arial MT"/>
              <a:buChar char="•"/>
              <a:tabLst>
                <a:tab pos="70485" algn="l"/>
              </a:tabLst>
            </a:pPr>
            <a:r>
              <a:rPr sz="1350" b="1">
                <a:solidFill>
                  <a:srgbClr val="FFFFFF"/>
                </a:solidFill>
                <a:latin typeface="Arial"/>
                <a:cs typeface="Arial"/>
              </a:rPr>
              <a:t>Interface:</a:t>
            </a:r>
            <a:endParaRPr sz="1350">
              <a:latin typeface="Arial"/>
              <a:cs typeface="Arial"/>
            </a:endParaRPr>
          </a:p>
          <a:p>
            <a:pPr marL="567214" lvl="1" indent="-215741">
              <a:lnSpc>
                <a:spcPct val="100000"/>
              </a:lnSpc>
              <a:buFont typeface="Arial MT"/>
              <a:buChar char="•"/>
              <a:tabLst>
                <a:tab pos="567214" algn="l"/>
                <a:tab pos="567690" algn="l"/>
              </a:tabLst>
            </a:pPr>
            <a:r>
              <a:rPr sz="1350" b="1">
                <a:solidFill>
                  <a:srgbClr val="FFFFFF"/>
                </a:solidFill>
                <a:latin typeface="Arial"/>
                <a:cs typeface="Arial"/>
              </a:rPr>
              <a:t>Signal</a:t>
            </a:r>
            <a:r>
              <a:rPr sz="1350" b="1" spc="278">
                <a:solidFill>
                  <a:srgbClr val="FFFFFF"/>
                </a:solidFill>
                <a:latin typeface="Arial"/>
                <a:cs typeface="Arial"/>
              </a:rPr>
              <a:t> </a:t>
            </a:r>
            <a:r>
              <a:rPr sz="1350" b="1" spc="-22">
                <a:solidFill>
                  <a:srgbClr val="FFFFFF"/>
                </a:solidFill>
                <a:latin typeface="Arial"/>
                <a:cs typeface="Arial"/>
              </a:rPr>
              <a:t>pin</a:t>
            </a:r>
            <a:r>
              <a:rPr sz="1350" b="1" spc="296">
                <a:solidFill>
                  <a:srgbClr val="FFFFFF"/>
                </a:solidFill>
                <a:latin typeface="Arial"/>
                <a:cs typeface="Arial"/>
              </a:rPr>
              <a:t> </a:t>
            </a:r>
            <a:r>
              <a:rPr sz="1350" spc="19">
                <a:solidFill>
                  <a:srgbClr val="FFFFFF"/>
                </a:solidFill>
                <a:latin typeface="Microsoft Sans Serif"/>
                <a:cs typeface="Microsoft Sans Serif"/>
              </a:rPr>
              <a:t>connected</a:t>
            </a:r>
            <a:r>
              <a:rPr sz="1350" spc="330">
                <a:solidFill>
                  <a:srgbClr val="FFFFFF"/>
                </a:solidFill>
                <a:latin typeface="Microsoft Sans Serif"/>
                <a:cs typeface="Microsoft Sans Serif"/>
              </a:rPr>
              <a:t> </a:t>
            </a:r>
            <a:r>
              <a:rPr sz="1350" spc="19">
                <a:solidFill>
                  <a:srgbClr val="FFFFFF"/>
                </a:solidFill>
                <a:latin typeface="Microsoft Sans Serif"/>
                <a:cs typeface="Microsoft Sans Serif"/>
              </a:rPr>
              <a:t>to</a:t>
            </a:r>
            <a:r>
              <a:rPr sz="1350" spc="307">
                <a:solidFill>
                  <a:srgbClr val="FFFFFF"/>
                </a:solidFill>
                <a:latin typeface="Microsoft Sans Serif"/>
                <a:cs typeface="Microsoft Sans Serif"/>
              </a:rPr>
              <a:t> </a:t>
            </a:r>
            <a:r>
              <a:rPr sz="1350" b="1" spc="-15">
                <a:solidFill>
                  <a:srgbClr val="FFFFFF"/>
                </a:solidFill>
                <a:latin typeface="Arial"/>
                <a:cs typeface="Arial"/>
              </a:rPr>
              <a:t>digital</a:t>
            </a:r>
            <a:endParaRPr sz="1350">
              <a:latin typeface="Arial"/>
              <a:cs typeface="Arial"/>
            </a:endParaRPr>
          </a:p>
          <a:p>
            <a:pPr marL="567214">
              <a:lnSpc>
                <a:spcPct val="100000"/>
              </a:lnSpc>
              <a:spcBef>
                <a:spcPts val="4"/>
              </a:spcBef>
            </a:pPr>
            <a:r>
              <a:rPr sz="1350" b="1" spc="-22">
                <a:solidFill>
                  <a:srgbClr val="FFFFFF"/>
                </a:solidFill>
                <a:latin typeface="Arial"/>
                <a:cs typeface="Arial"/>
              </a:rPr>
              <a:t>pin</a:t>
            </a:r>
            <a:r>
              <a:rPr sz="1350" b="1" spc="274">
                <a:solidFill>
                  <a:srgbClr val="FFFFFF"/>
                </a:solidFill>
                <a:latin typeface="Arial"/>
                <a:cs typeface="Arial"/>
              </a:rPr>
              <a:t> </a:t>
            </a:r>
            <a:r>
              <a:rPr sz="1350" b="1" spc="26">
                <a:solidFill>
                  <a:srgbClr val="FFFFFF"/>
                </a:solidFill>
                <a:latin typeface="Arial"/>
                <a:cs typeface="Arial"/>
              </a:rPr>
              <a:t>6</a:t>
            </a:r>
            <a:r>
              <a:rPr sz="1350" b="1" spc="278">
                <a:solidFill>
                  <a:srgbClr val="FFFFFF"/>
                </a:solidFill>
                <a:latin typeface="Arial"/>
                <a:cs typeface="Arial"/>
              </a:rPr>
              <a:t> </a:t>
            </a:r>
            <a:r>
              <a:rPr sz="1350" spc="22">
                <a:solidFill>
                  <a:srgbClr val="FFFFFF"/>
                </a:solidFill>
                <a:latin typeface="Microsoft Sans Serif"/>
                <a:cs typeface="Microsoft Sans Serif"/>
              </a:rPr>
              <a:t>on</a:t>
            </a:r>
            <a:r>
              <a:rPr sz="1350" spc="300">
                <a:solidFill>
                  <a:srgbClr val="FFFFFF"/>
                </a:solidFill>
                <a:latin typeface="Microsoft Sans Serif"/>
                <a:cs typeface="Microsoft Sans Serif"/>
              </a:rPr>
              <a:t> </a:t>
            </a:r>
            <a:r>
              <a:rPr sz="1350" spc="19">
                <a:solidFill>
                  <a:srgbClr val="FFFFFF"/>
                </a:solidFill>
                <a:latin typeface="Microsoft Sans Serif"/>
                <a:cs typeface="Microsoft Sans Serif"/>
              </a:rPr>
              <a:t>Arduino.</a:t>
            </a:r>
            <a:endParaRPr sz="1350">
              <a:latin typeface="Microsoft Sans Serif"/>
              <a:cs typeface="Microsoft Sans Serif"/>
            </a:endParaRPr>
          </a:p>
          <a:p>
            <a:pPr marL="567214" marR="464344" lvl="1" indent="-215265">
              <a:lnSpc>
                <a:spcPct val="100000"/>
              </a:lnSpc>
              <a:buFont typeface="Arial MT"/>
              <a:buChar char="•"/>
              <a:tabLst>
                <a:tab pos="567214" algn="l"/>
                <a:tab pos="567690" algn="l"/>
              </a:tabLst>
            </a:pPr>
            <a:r>
              <a:rPr sz="1350" b="1" spc="-4">
                <a:solidFill>
                  <a:srgbClr val="FFFFFF"/>
                </a:solidFill>
                <a:latin typeface="Arial"/>
                <a:cs typeface="Arial"/>
              </a:rPr>
              <a:t>Power:</a:t>
            </a:r>
            <a:r>
              <a:rPr sz="1350" b="1" spc="278">
                <a:solidFill>
                  <a:srgbClr val="FFFFFF"/>
                </a:solidFill>
                <a:latin typeface="Arial"/>
                <a:cs typeface="Arial"/>
              </a:rPr>
              <a:t> </a:t>
            </a:r>
            <a:r>
              <a:rPr sz="1350" spc="22">
                <a:solidFill>
                  <a:srgbClr val="FFFFFF"/>
                </a:solidFill>
                <a:latin typeface="Microsoft Sans Serif"/>
                <a:cs typeface="Microsoft Sans Serif"/>
              </a:rPr>
              <a:t>Powered</a:t>
            </a:r>
            <a:r>
              <a:rPr sz="1350" spc="326">
                <a:solidFill>
                  <a:srgbClr val="FFFFFF"/>
                </a:solidFill>
                <a:latin typeface="Microsoft Sans Serif"/>
                <a:cs typeface="Microsoft Sans Serif"/>
              </a:rPr>
              <a:t> </a:t>
            </a:r>
            <a:r>
              <a:rPr sz="1350" spc="19">
                <a:solidFill>
                  <a:srgbClr val="FFFFFF"/>
                </a:solidFill>
                <a:latin typeface="Microsoft Sans Serif"/>
                <a:cs typeface="Microsoft Sans Serif"/>
              </a:rPr>
              <a:t>through</a:t>
            </a:r>
            <a:r>
              <a:rPr sz="1350" spc="311">
                <a:solidFill>
                  <a:srgbClr val="FFFFFF"/>
                </a:solidFill>
                <a:latin typeface="Microsoft Sans Serif"/>
                <a:cs typeface="Microsoft Sans Serif"/>
              </a:rPr>
              <a:t> </a:t>
            </a:r>
            <a:r>
              <a:rPr sz="1350" spc="19">
                <a:solidFill>
                  <a:srgbClr val="FFFFFF"/>
                </a:solidFill>
                <a:latin typeface="Microsoft Sans Serif"/>
                <a:cs typeface="Microsoft Sans Serif"/>
              </a:rPr>
              <a:t>the </a:t>
            </a:r>
            <a:r>
              <a:rPr sz="1350" spc="-344">
                <a:solidFill>
                  <a:srgbClr val="FFFFFF"/>
                </a:solidFill>
                <a:latin typeface="Microsoft Sans Serif"/>
                <a:cs typeface="Microsoft Sans Serif"/>
              </a:rPr>
              <a:t> </a:t>
            </a:r>
            <a:r>
              <a:rPr sz="1350" spc="19">
                <a:solidFill>
                  <a:srgbClr val="FFFFFF"/>
                </a:solidFill>
                <a:latin typeface="Microsoft Sans Serif"/>
                <a:cs typeface="Microsoft Sans Serif"/>
              </a:rPr>
              <a:t>Arduino.</a:t>
            </a:r>
            <a:endParaRPr sz="1350">
              <a:latin typeface="Microsoft Sans Serif"/>
              <a:cs typeface="Microsoft Sans Serif"/>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3" name="object 3"/>
          <p:cNvPicPr/>
          <p:nvPr/>
        </p:nvPicPr>
        <p:blipFill>
          <a:blip r:embed="rId2"/>
          <a:stretch>
            <a:fillRect/>
          </a:stretch>
        </p:blipFill>
        <p:spPr>
          <a:xfrm>
            <a:off x="0" y="1429"/>
            <a:ext cx="4712779" cy="1727168"/>
          </a:xfrm>
          <a:prstGeom prst="rect">
            <a:avLst/>
          </a:prstGeom>
        </p:spPr>
      </p:pic>
      <p:pic>
        <p:nvPicPr>
          <p:cNvPr id="4" name="object 4"/>
          <p:cNvPicPr/>
          <p:nvPr/>
        </p:nvPicPr>
        <p:blipFill>
          <a:blip r:embed="rId3"/>
          <a:stretch>
            <a:fillRect/>
          </a:stretch>
        </p:blipFill>
        <p:spPr>
          <a:xfrm>
            <a:off x="8710232" y="408051"/>
            <a:ext cx="67436" cy="67532"/>
          </a:xfrm>
          <a:prstGeom prst="rect">
            <a:avLst/>
          </a:prstGeom>
        </p:spPr>
      </p:pic>
      <p:pic>
        <p:nvPicPr>
          <p:cNvPr id="5" name="object 5"/>
          <p:cNvPicPr/>
          <p:nvPr/>
        </p:nvPicPr>
        <p:blipFill>
          <a:blip r:embed="rId4"/>
          <a:stretch>
            <a:fillRect/>
          </a:stretch>
        </p:blipFill>
        <p:spPr>
          <a:xfrm>
            <a:off x="8710232" y="239458"/>
            <a:ext cx="67436" cy="67437"/>
          </a:xfrm>
          <a:prstGeom prst="rect">
            <a:avLst/>
          </a:prstGeom>
        </p:spPr>
      </p:pic>
      <p:pic>
        <p:nvPicPr>
          <p:cNvPr id="6" name="object 6"/>
          <p:cNvPicPr/>
          <p:nvPr/>
        </p:nvPicPr>
        <p:blipFill>
          <a:blip r:embed="rId5"/>
          <a:stretch>
            <a:fillRect/>
          </a:stretch>
        </p:blipFill>
        <p:spPr>
          <a:xfrm>
            <a:off x="4584573" y="3412459"/>
            <a:ext cx="4559427" cy="1727164"/>
          </a:xfrm>
          <a:prstGeom prst="rect">
            <a:avLst/>
          </a:prstGeom>
        </p:spPr>
      </p:pic>
      <p:pic>
        <p:nvPicPr>
          <p:cNvPr id="7" name="object 7"/>
          <p:cNvPicPr/>
          <p:nvPr/>
        </p:nvPicPr>
        <p:blipFill>
          <a:blip r:embed="rId6"/>
          <a:stretch>
            <a:fillRect/>
          </a:stretch>
        </p:blipFill>
        <p:spPr>
          <a:xfrm>
            <a:off x="391877" y="4661992"/>
            <a:ext cx="79362" cy="79362"/>
          </a:xfrm>
          <a:prstGeom prst="rect">
            <a:avLst/>
          </a:prstGeom>
        </p:spPr>
      </p:pic>
      <p:pic>
        <p:nvPicPr>
          <p:cNvPr id="8" name="object 8"/>
          <p:cNvPicPr/>
          <p:nvPr/>
        </p:nvPicPr>
        <p:blipFill>
          <a:blip r:embed="rId7"/>
          <a:stretch>
            <a:fillRect/>
          </a:stretch>
        </p:blipFill>
        <p:spPr>
          <a:xfrm>
            <a:off x="391877" y="4830632"/>
            <a:ext cx="79362" cy="79362"/>
          </a:xfrm>
          <a:prstGeom prst="rect">
            <a:avLst/>
          </a:prstGeom>
        </p:spPr>
      </p:pic>
      <p:sp>
        <p:nvSpPr>
          <p:cNvPr id="9" name="object 9"/>
          <p:cNvSpPr txBox="1"/>
          <p:nvPr/>
        </p:nvSpPr>
        <p:spPr>
          <a:xfrm>
            <a:off x="562889" y="1469707"/>
            <a:ext cx="3807619" cy="2488406"/>
          </a:xfrm>
          <a:prstGeom prst="rect">
            <a:avLst/>
          </a:prstGeom>
        </p:spPr>
        <p:txBody>
          <a:bodyPr vert="horz" wrap="square" lIns="0" tIns="9525" rIns="0" bIns="0" rtlCol="0">
            <a:spAutoFit/>
          </a:bodyPr>
          <a:lstStyle/>
          <a:p>
            <a:pPr marL="266700">
              <a:lnSpc>
                <a:spcPct val="100000"/>
              </a:lnSpc>
              <a:spcBef>
                <a:spcPts val="75"/>
              </a:spcBef>
            </a:pPr>
            <a:r>
              <a:rPr sz="1350" b="1" spc="4">
                <a:solidFill>
                  <a:srgbClr val="FFFFFF"/>
                </a:solidFill>
                <a:latin typeface="Arial"/>
                <a:cs typeface="Arial"/>
              </a:rPr>
              <a:t>System</a:t>
            </a:r>
            <a:r>
              <a:rPr sz="1350" b="1" spc="240">
                <a:solidFill>
                  <a:srgbClr val="FFFFFF"/>
                </a:solidFill>
                <a:latin typeface="Arial"/>
                <a:cs typeface="Arial"/>
              </a:rPr>
              <a:t> </a:t>
            </a:r>
            <a:r>
              <a:rPr sz="1350" b="1" spc="-4">
                <a:solidFill>
                  <a:srgbClr val="FFFFFF"/>
                </a:solidFill>
                <a:latin typeface="Arial"/>
                <a:cs typeface="Arial"/>
              </a:rPr>
              <a:t>Initialization</a:t>
            </a:r>
            <a:endParaRPr sz="1350">
              <a:latin typeface="Arial"/>
              <a:cs typeface="Arial"/>
            </a:endParaRPr>
          </a:p>
          <a:p>
            <a:pPr>
              <a:lnSpc>
                <a:spcPct val="100000"/>
              </a:lnSpc>
              <a:spcBef>
                <a:spcPts val="4"/>
              </a:spcBef>
            </a:pPr>
            <a:endParaRPr sz="2812">
              <a:latin typeface="Arial"/>
              <a:cs typeface="Arial"/>
            </a:endParaRPr>
          </a:p>
          <a:p>
            <a:pPr marL="70009" indent="-60960">
              <a:lnSpc>
                <a:spcPct val="100000"/>
              </a:lnSpc>
              <a:buSzPct val="94444"/>
              <a:buFont typeface="Arial MT"/>
              <a:buChar char="•"/>
              <a:tabLst>
                <a:tab pos="70485" algn="l"/>
              </a:tabLst>
            </a:pPr>
            <a:r>
              <a:rPr sz="1350" b="1" spc="-22">
                <a:solidFill>
                  <a:srgbClr val="FFFFFF"/>
                </a:solidFill>
                <a:latin typeface="Arial"/>
                <a:cs typeface="Arial"/>
              </a:rPr>
              <a:t>Arduino</a:t>
            </a:r>
            <a:r>
              <a:rPr sz="1350" b="1" spc="281">
                <a:solidFill>
                  <a:srgbClr val="FFFFFF"/>
                </a:solidFill>
                <a:latin typeface="Arial"/>
                <a:cs typeface="Arial"/>
              </a:rPr>
              <a:t> </a:t>
            </a:r>
            <a:r>
              <a:rPr sz="1350" spc="11">
                <a:solidFill>
                  <a:srgbClr val="FFFFFF"/>
                </a:solidFill>
                <a:latin typeface="Microsoft Sans Serif"/>
                <a:cs typeface="Microsoft Sans Serif"/>
              </a:rPr>
              <a:t>initializes</a:t>
            </a:r>
            <a:r>
              <a:rPr sz="1350" spc="352">
                <a:solidFill>
                  <a:srgbClr val="FFFFFF"/>
                </a:solidFill>
                <a:latin typeface="Microsoft Sans Serif"/>
                <a:cs typeface="Microsoft Sans Serif"/>
              </a:rPr>
              <a:t> </a:t>
            </a:r>
            <a:r>
              <a:rPr sz="1350" spc="11">
                <a:solidFill>
                  <a:srgbClr val="FFFFFF"/>
                </a:solidFill>
                <a:latin typeface="Microsoft Sans Serif"/>
                <a:cs typeface="Microsoft Sans Serif"/>
              </a:rPr>
              <a:t>all</a:t>
            </a:r>
            <a:r>
              <a:rPr sz="1350" spc="319">
                <a:solidFill>
                  <a:srgbClr val="FFFFFF"/>
                </a:solidFill>
                <a:latin typeface="Microsoft Sans Serif"/>
                <a:cs typeface="Microsoft Sans Serif"/>
              </a:rPr>
              <a:t> </a:t>
            </a:r>
            <a:r>
              <a:rPr sz="1350" spc="19">
                <a:solidFill>
                  <a:srgbClr val="FFFFFF"/>
                </a:solidFill>
                <a:latin typeface="Microsoft Sans Serif"/>
                <a:cs typeface="Microsoft Sans Serif"/>
              </a:rPr>
              <a:t>components:</a:t>
            </a:r>
            <a:endParaRPr sz="1350">
              <a:latin typeface="Microsoft Sans Serif"/>
              <a:cs typeface="Microsoft Sans Serif"/>
            </a:endParaRPr>
          </a:p>
          <a:p>
            <a:pPr marL="567214" lvl="1" indent="-215265">
              <a:lnSpc>
                <a:spcPct val="100000"/>
              </a:lnSpc>
              <a:spcBef>
                <a:spcPts val="1620"/>
              </a:spcBef>
              <a:buFont typeface="Arial MT"/>
              <a:buChar char="•"/>
              <a:tabLst>
                <a:tab pos="567214" algn="l"/>
                <a:tab pos="567690" algn="l"/>
              </a:tabLst>
            </a:pPr>
            <a:r>
              <a:rPr sz="1350" spc="26">
                <a:solidFill>
                  <a:srgbClr val="FFFFFF"/>
                </a:solidFill>
                <a:latin typeface="Microsoft Sans Serif"/>
                <a:cs typeface="Microsoft Sans Serif"/>
              </a:rPr>
              <a:t>The</a:t>
            </a:r>
            <a:r>
              <a:rPr sz="1350" spc="304">
                <a:solidFill>
                  <a:srgbClr val="FFFFFF"/>
                </a:solidFill>
                <a:latin typeface="Microsoft Sans Serif"/>
                <a:cs typeface="Microsoft Sans Serif"/>
              </a:rPr>
              <a:t> </a:t>
            </a:r>
            <a:r>
              <a:rPr sz="1350" b="1" spc="38">
                <a:solidFill>
                  <a:srgbClr val="FFFFFF"/>
                </a:solidFill>
                <a:latin typeface="Arial"/>
                <a:cs typeface="Arial"/>
              </a:rPr>
              <a:t>LCD</a:t>
            </a:r>
            <a:r>
              <a:rPr sz="1350" b="1" spc="285">
                <a:solidFill>
                  <a:srgbClr val="FFFFFF"/>
                </a:solidFill>
                <a:latin typeface="Arial"/>
                <a:cs typeface="Arial"/>
              </a:rPr>
              <a:t> </a:t>
            </a:r>
            <a:r>
              <a:rPr sz="1350" spc="19">
                <a:solidFill>
                  <a:srgbClr val="FFFFFF"/>
                </a:solidFill>
                <a:latin typeface="Microsoft Sans Serif"/>
                <a:cs typeface="Microsoft Sans Serif"/>
              </a:rPr>
              <a:t>displays</a:t>
            </a:r>
            <a:r>
              <a:rPr sz="1350" spc="322">
                <a:solidFill>
                  <a:srgbClr val="FFFFFF"/>
                </a:solidFill>
                <a:latin typeface="Microsoft Sans Serif"/>
                <a:cs typeface="Microsoft Sans Serif"/>
              </a:rPr>
              <a:t> </a:t>
            </a:r>
            <a:r>
              <a:rPr sz="1350" spc="26">
                <a:solidFill>
                  <a:srgbClr val="FFFFFF"/>
                </a:solidFill>
                <a:latin typeface="Microsoft Sans Serif"/>
                <a:cs typeface="Microsoft Sans Serif"/>
              </a:rPr>
              <a:t>a</a:t>
            </a:r>
            <a:r>
              <a:rPr sz="1350" spc="307">
                <a:solidFill>
                  <a:srgbClr val="FFFFFF"/>
                </a:solidFill>
                <a:latin typeface="Microsoft Sans Serif"/>
                <a:cs typeface="Microsoft Sans Serif"/>
              </a:rPr>
              <a:t> </a:t>
            </a:r>
            <a:r>
              <a:rPr sz="1350" spc="22">
                <a:solidFill>
                  <a:srgbClr val="FFFFFF"/>
                </a:solidFill>
                <a:latin typeface="Microsoft Sans Serif"/>
                <a:cs typeface="Microsoft Sans Serif"/>
              </a:rPr>
              <a:t>welcome</a:t>
            </a:r>
            <a:endParaRPr sz="1350">
              <a:latin typeface="Microsoft Sans Serif"/>
              <a:cs typeface="Microsoft Sans Serif"/>
            </a:endParaRPr>
          </a:p>
          <a:p>
            <a:pPr marL="567214">
              <a:lnSpc>
                <a:spcPct val="100000"/>
              </a:lnSpc>
              <a:spcBef>
                <a:spcPts val="4"/>
              </a:spcBef>
            </a:pPr>
            <a:r>
              <a:rPr sz="1350" spc="22">
                <a:solidFill>
                  <a:srgbClr val="FFFFFF"/>
                </a:solidFill>
                <a:latin typeface="Microsoft Sans Serif"/>
                <a:cs typeface="Microsoft Sans Serif"/>
              </a:rPr>
              <a:t>message.</a:t>
            </a:r>
            <a:endParaRPr sz="1350">
              <a:latin typeface="Microsoft Sans Serif"/>
              <a:cs typeface="Microsoft Sans Serif"/>
            </a:endParaRPr>
          </a:p>
          <a:p>
            <a:pPr marL="567214" marR="3810" lvl="1" indent="-215265">
              <a:lnSpc>
                <a:spcPct val="100000"/>
              </a:lnSpc>
              <a:buFont typeface="Arial MT"/>
              <a:buChar char="•"/>
              <a:tabLst>
                <a:tab pos="567214" algn="l"/>
                <a:tab pos="567690" algn="l"/>
              </a:tabLst>
            </a:pPr>
            <a:r>
              <a:rPr sz="1350" spc="26">
                <a:solidFill>
                  <a:srgbClr val="FFFFFF"/>
                </a:solidFill>
                <a:latin typeface="Microsoft Sans Serif"/>
                <a:cs typeface="Microsoft Sans Serif"/>
              </a:rPr>
              <a:t>The</a:t>
            </a:r>
            <a:r>
              <a:rPr sz="1350" spc="30">
                <a:solidFill>
                  <a:srgbClr val="FFFFFF"/>
                </a:solidFill>
                <a:latin typeface="Microsoft Sans Serif"/>
                <a:cs typeface="Microsoft Sans Serif"/>
              </a:rPr>
              <a:t> </a:t>
            </a:r>
            <a:r>
              <a:rPr sz="1350" b="1" spc="-11">
                <a:solidFill>
                  <a:srgbClr val="FFFFFF"/>
                </a:solidFill>
                <a:latin typeface="Arial"/>
                <a:cs typeface="Arial"/>
              </a:rPr>
              <a:t>servo</a:t>
            </a:r>
            <a:r>
              <a:rPr sz="1350" b="1" spc="-8">
                <a:solidFill>
                  <a:srgbClr val="FFFFFF"/>
                </a:solidFill>
                <a:latin typeface="Arial"/>
                <a:cs typeface="Arial"/>
              </a:rPr>
              <a:t> </a:t>
            </a:r>
            <a:r>
              <a:rPr sz="1350" b="1" spc="-22">
                <a:solidFill>
                  <a:srgbClr val="FFFFFF"/>
                </a:solidFill>
                <a:latin typeface="Arial"/>
                <a:cs typeface="Arial"/>
              </a:rPr>
              <a:t>motor</a:t>
            </a:r>
            <a:r>
              <a:rPr sz="1350" b="1" spc="-19">
                <a:solidFill>
                  <a:srgbClr val="FFFFFF"/>
                </a:solidFill>
                <a:latin typeface="Arial"/>
                <a:cs typeface="Arial"/>
              </a:rPr>
              <a:t> </a:t>
            </a:r>
            <a:r>
              <a:rPr sz="1350" spc="15">
                <a:solidFill>
                  <a:srgbClr val="FFFFFF"/>
                </a:solidFill>
                <a:latin typeface="Microsoft Sans Serif"/>
                <a:cs typeface="Microsoft Sans Serif"/>
              </a:rPr>
              <a:t>is</a:t>
            </a:r>
            <a:r>
              <a:rPr sz="1350" spc="19">
                <a:solidFill>
                  <a:srgbClr val="FFFFFF"/>
                </a:solidFill>
                <a:latin typeface="Microsoft Sans Serif"/>
                <a:cs typeface="Microsoft Sans Serif"/>
              </a:rPr>
              <a:t> set</a:t>
            </a:r>
            <a:r>
              <a:rPr sz="1350" spc="22">
                <a:solidFill>
                  <a:srgbClr val="FFFFFF"/>
                </a:solidFill>
                <a:latin typeface="Microsoft Sans Serif"/>
                <a:cs typeface="Microsoft Sans Serif"/>
              </a:rPr>
              <a:t> </a:t>
            </a:r>
            <a:r>
              <a:rPr sz="1350" spc="15">
                <a:solidFill>
                  <a:srgbClr val="FFFFFF"/>
                </a:solidFill>
                <a:latin typeface="Microsoft Sans Serif"/>
                <a:cs typeface="Microsoft Sans Serif"/>
              </a:rPr>
              <a:t>to</a:t>
            </a:r>
            <a:r>
              <a:rPr sz="1350" spc="19">
                <a:solidFill>
                  <a:srgbClr val="FFFFFF"/>
                </a:solidFill>
                <a:latin typeface="Microsoft Sans Serif"/>
                <a:cs typeface="Microsoft Sans Serif"/>
              </a:rPr>
              <a:t> the</a:t>
            </a:r>
            <a:r>
              <a:rPr sz="1350" spc="22">
                <a:solidFill>
                  <a:srgbClr val="FFFFFF"/>
                </a:solidFill>
                <a:latin typeface="Microsoft Sans Serif"/>
                <a:cs typeface="Microsoft Sans Serif"/>
              </a:rPr>
              <a:t> </a:t>
            </a:r>
            <a:r>
              <a:rPr sz="1350" spc="15">
                <a:solidFill>
                  <a:srgbClr val="FFFFFF"/>
                </a:solidFill>
                <a:latin typeface="Microsoft Sans Serif"/>
                <a:cs typeface="Microsoft Sans Serif"/>
              </a:rPr>
              <a:t>correct </a:t>
            </a:r>
            <a:r>
              <a:rPr sz="1350" spc="-349">
                <a:solidFill>
                  <a:srgbClr val="FFFFFF"/>
                </a:solidFill>
                <a:latin typeface="Microsoft Sans Serif"/>
                <a:cs typeface="Microsoft Sans Serif"/>
              </a:rPr>
              <a:t> </a:t>
            </a:r>
            <a:r>
              <a:rPr sz="1350" spc="15">
                <a:solidFill>
                  <a:srgbClr val="FFFFFF"/>
                </a:solidFill>
                <a:latin typeface="Microsoft Sans Serif"/>
                <a:cs typeface="Microsoft Sans Serif"/>
              </a:rPr>
              <a:t>position</a:t>
            </a:r>
            <a:r>
              <a:rPr sz="1350" spc="315">
                <a:solidFill>
                  <a:srgbClr val="FFFFFF"/>
                </a:solidFill>
                <a:latin typeface="Microsoft Sans Serif"/>
                <a:cs typeface="Microsoft Sans Serif"/>
              </a:rPr>
              <a:t> </a:t>
            </a:r>
            <a:r>
              <a:rPr sz="1350" spc="19">
                <a:solidFill>
                  <a:srgbClr val="FFFFFF"/>
                </a:solidFill>
                <a:latin typeface="Microsoft Sans Serif"/>
                <a:cs typeface="Microsoft Sans Serif"/>
              </a:rPr>
              <a:t>(locked</a:t>
            </a:r>
            <a:r>
              <a:rPr sz="1350" spc="322">
                <a:solidFill>
                  <a:srgbClr val="FFFFFF"/>
                </a:solidFill>
                <a:latin typeface="Microsoft Sans Serif"/>
                <a:cs typeface="Microsoft Sans Serif"/>
              </a:rPr>
              <a:t> </a:t>
            </a:r>
            <a:r>
              <a:rPr sz="1350" spc="19">
                <a:solidFill>
                  <a:srgbClr val="FFFFFF"/>
                </a:solidFill>
                <a:latin typeface="Microsoft Sans Serif"/>
                <a:cs typeface="Microsoft Sans Serif"/>
              </a:rPr>
              <a:t>or</a:t>
            </a:r>
            <a:r>
              <a:rPr sz="1350" spc="307">
                <a:solidFill>
                  <a:srgbClr val="FFFFFF"/>
                </a:solidFill>
                <a:latin typeface="Microsoft Sans Serif"/>
                <a:cs typeface="Microsoft Sans Serif"/>
              </a:rPr>
              <a:t> </a:t>
            </a:r>
            <a:r>
              <a:rPr sz="1350" spc="19">
                <a:solidFill>
                  <a:srgbClr val="FFFFFF"/>
                </a:solidFill>
                <a:latin typeface="Microsoft Sans Serif"/>
                <a:cs typeface="Microsoft Sans Serif"/>
              </a:rPr>
              <a:t>unlocked)</a:t>
            </a:r>
            <a:r>
              <a:rPr sz="1350" spc="334">
                <a:solidFill>
                  <a:srgbClr val="FFFFFF"/>
                </a:solidFill>
                <a:latin typeface="Microsoft Sans Serif"/>
                <a:cs typeface="Microsoft Sans Serif"/>
              </a:rPr>
              <a:t> </a:t>
            </a:r>
            <a:r>
              <a:rPr sz="1350" spc="22">
                <a:solidFill>
                  <a:srgbClr val="FFFFFF"/>
                </a:solidFill>
                <a:latin typeface="Microsoft Sans Serif"/>
                <a:cs typeface="Microsoft Sans Serif"/>
              </a:rPr>
              <a:t>based</a:t>
            </a:r>
            <a:r>
              <a:rPr sz="1350" spc="315">
                <a:solidFill>
                  <a:srgbClr val="FFFFFF"/>
                </a:solidFill>
                <a:latin typeface="Microsoft Sans Serif"/>
                <a:cs typeface="Microsoft Sans Serif"/>
              </a:rPr>
              <a:t> </a:t>
            </a:r>
            <a:r>
              <a:rPr sz="1350" spc="22">
                <a:solidFill>
                  <a:srgbClr val="FFFFFF"/>
                </a:solidFill>
                <a:latin typeface="Microsoft Sans Serif"/>
                <a:cs typeface="Microsoft Sans Serif"/>
              </a:rPr>
              <a:t>on </a:t>
            </a:r>
            <a:r>
              <a:rPr sz="1350" spc="-344">
                <a:solidFill>
                  <a:srgbClr val="FFFFFF"/>
                </a:solidFill>
                <a:latin typeface="Microsoft Sans Serif"/>
                <a:cs typeface="Microsoft Sans Serif"/>
              </a:rPr>
              <a:t> </a:t>
            </a:r>
            <a:r>
              <a:rPr sz="1350" spc="19">
                <a:solidFill>
                  <a:srgbClr val="FFFFFF"/>
                </a:solidFill>
                <a:latin typeface="Microsoft Sans Serif"/>
                <a:cs typeface="Microsoft Sans Serif"/>
              </a:rPr>
              <a:t>the</a:t>
            </a:r>
            <a:r>
              <a:rPr sz="1350" spc="311">
                <a:solidFill>
                  <a:srgbClr val="FFFFFF"/>
                </a:solidFill>
                <a:latin typeface="Microsoft Sans Serif"/>
                <a:cs typeface="Microsoft Sans Serif"/>
              </a:rPr>
              <a:t> </a:t>
            </a:r>
            <a:r>
              <a:rPr sz="1350" spc="15">
                <a:solidFill>
                  <a:srgbClr val="FFFFFF"/>
                </a:solidFill>
                <a:latin typeface="Microsoft Sans Serif"/>
                <a:cs typeface="Microsoft Sans Serif"/>
              </a:rPr>
              <a:t>state</a:t>
            </a:r>
            <a:r>
              <a:rPr sz="1350" spc="311">
                <a:solidFill>
                  <a:srgbClr val="FFFFFF"/>
                </a:solidFill>
                <a:latin typeface="Microsoft Sans Serif"/>
                <a:cs typeface="Microsoft Sans Serif"/>
              </a:rPr>
              <a:t> </a:t>
            </a:r>
            <a:r>
              <a:rPr sz="1350" spc="19">
                <a:solidFill>
                  <a:srgbClr val="FFFFFF"/>
                </a:solidFill>
                <a:latin typeface="Microsoft Sans Serif"/>
                <a:cs typeface="Microsoft Sans Serif"/>
              </a:rPr>
              <a:t>stored</a:t>
            </a:r>
            <a:r>
              <a:rPr sz="1350" spc="311">
                <a:solidFill>
                  <a:srgbClr val="FFFFFF"/>
                </a:solidFill>
                <a:latin typeface="Microsoft Sans Serif"/>
                <a:cs typeface="Microsoft Sans Serif"/>
              </a:rPr>
              <a:t> </a:t>
            </a:r>
            <a:r>
              <a:rPr sz="1350" spc="19">
                <a:solidFill>
                  <a:srgbClr val="FFFFFF"/>
                </a:solidFill>
                <a:latin typeface="Microsoft Sans Serif"/>
                <a:cs typeface="Microsoft Sans Serif"/>
              </a:rPr>
              <a:t>in</a:t>
            </a:r>
            <a:r>
              <a:rPr sz="1350" spc="315">
                <a:solidFill>
                  <a:srgbClr val="FFFFFF"/>
                </a:solidFill>
                <a:latin typeface="Microsoft Sans Serif"/>
                <a:cs typeface="Microsoft Sans Serif"/>
              </a:rPr>
              <a:t> </a:t>
            </a:r>
            <a:r>
              <a:rPr sz="1350" spc="30">
                <a:solidFill>
                  <a:srgbClr val="FFFFFF"/>
                </a:solidFill>
                <a:latin typeface="Microsoft Sans Serif"/>
                <a:cs typeface="Microsoft Sans Serif"/>
              </a:rPr>
              <a:t>EEPROM.</a:t>
            </a:r>
            <a:endParaRPr sz="1350">
              <a:latin typeface="Microsoft Sans Serif"/>
              <a:cs typeface="Microsoft Sans Serif"/>
            </a:endParaRPr>
          </a:p>
          <a:p>
            <a:pPr marL="567214" lvl="1" indent="-215265">
              <a:lnSpc>
                <a:spcPct val="100000"/>
              </a:lnSpc>
              <a:buFont typeface="Arial MT"/>
              <a:buChar char="•"/>
              <a:tabLst>
                <a:tab pos="567214" algn="l"/>
                <a:tab pos="567690" algn="l"/>
              </a:tabLst>
            </a:pPr>
            <a:r>
              <a:rPr sz="1350" spc="11">
                <a:solidFill>
                  <a:srgbClr val="FFFFFF"/>
                </a:solidFill>
                <a:latin typeface="Microsoft Sans Serif"/>
                <a:cs typeface="Microsoft Sans Serif"/>
              </a:rPr>
              <a:t>If</a:t>
            </a:r>
            <a:r>
              <a:rPr sz="1350" spc="296">
                <a:solidFill>
                  <a:srgbClr val="FFFFFF"/>
                </a:solidFill>
                <a:latin typeface="Microsoft Sans Serif"/>
                <a:cs typeface="Microsoft Sans Serif"/>
              </a:rPr>
              <a:t> </a:t>
            </a:r>
            <a:r>
              <a:rPr sz="1350" spc="19">
                <a:solidFill>
                  <a:srgbClr val="FFFFFF"/>
                </a:solidFill>
                <a:latin typeface="Microsoft Sans Serif"/>
                <a:cs typeface="Microsoft Sans Serif"/>
              </a:rPr>
              <a:t>the</a:t>
            </a:r>
            <a:r>
              <a:rPr sz="1350" spc="315">
                <a:solidFill>
                  <a:srgbClr val="FFFFFF"/>
                </a:solidFill>
                <a:latin typeface="Microsoft Sans Serif"/>
                <a:cs typeface="Microsoft Sans Serif"/>
              </a:rPr>
              <a:t> </a:t>
            </a:r>
            <a:r>
              <a:rPr sz="1350" spc="19">
                <a:solidFill>
                  <a:srgbClr val="FFFFFF"/>
                </a:solidFill>
                <a:latin typeface="Microsoft Sans Serif"/>
                <a:cs typeface="Microsoft Sans Serif"/>
              </a:rPr>
              <a:t>safe</a:t>
            </a:r>
            <a:r>
              <a:rPr sz="1350" spc="315">
                <a:solidFill>
                  <a:srgbClr val="FFFFFF"/>
                </a:solidFill>
                <a:latin typeface="Microsoft Sans Serif"/>
                <a:cs typeface="Microsoft Sans Serif"/>
              </a:rPr>
              <a:t> </a:t>
            </a:r>
            <a:r>
              <a:rPr sz="1350" spc="15">
                <a:solidFill>
                  <a:srgbClr val="FFFFFF"/>
                </a:solidFill>
                <a:latin typeface="Microsoft Sans Serif"/>
                <a:cs typeface="Microsoft Sans Serif"/>
              </a:rPr>
              <a:t>is</a:t>
            </a:r>
            <a:r>
              <a:rPr sz="1350" spc="311">
                <a:solidFill>
                  <a:srgbClr val="FFFFFF"/>
                </a:solidFill>
                <a:latin typeface="Microsoft Sans Serif"/>
                <a:cs typeface="Microsoft Sans Serif"/>
              </a:rPr>
              <a:t> </a:t>
            </a:r>
            <a:r>
              <a:rPr sz="1350" spc="15">
                <a:solidFill>
                  <a:srgbClr val="FFFFFF"/>
                </a:solidFill>
                <a:latin typeface="Microsoft Sans Serif"/>
                <a:cs typeface="Microsoft Sans Serif"/>
              </a:rPr>
              <a:t>locked,</a:t>
            </a:r>
            <a:r>
              <a:rPr sz="1350" spc="330">
                <a:solidFill>
                  <a:srgbClr val="FFFFFF"/>
                </a:solidFill>
                <a:latin typeface="Microsoft Sans Serif"/>
                <a:cs typeface="Microsoft Sans Serif"/>
              </a:rPr>
              <a:t> </a:t>
            </a:r>
            <a:r>
              <a:rPr sz="1350" spc="19">
                <a:solidFill>
                  <a:srgbClr val="FFFFFF"/>
                </a:solidFill>
                <a:latin typeface="Microsoft Sans Serif"/>
                <a:cs typeface="Microsoft Sans Serif"/>
              </a:rPr>
              <a:t>the</a:t>
            </a:r>
            <a:r>
              <a:rPr sz="1350" spc="315">
                <a:solidFill>
                  <a:srgbClr val="FFFFFF"/>
                </a:solidFill>
                <a:latin typeface="Microsoft Sans Serif"/>
                <a:cs typeface="Microsoft Sans Serif"/>
              </a:rPr>
              <a:t> </a:t>
            </a:r>
            <a:r>
              <a:rPr sz="1350" spc="19">
                <a:solidFill>
                  <a:srgbClr val="FFFFFF"/>
                </a:solidFill>
                <a:latin typeface="Microsoft Sans Serif"/>
                <a:cs typeface="Microsoft Sans Serif"/>
              </a:rPr>
              <a:t>servo</a:t>
            </a:r>
            <a:r>
              <a:rPr sz="1350" spc="319">
                <a:solidFill>
                  <a:srgbClr val="FFFFFF"/>
                </a:solidFill>
                <a:latin typeface="Microsoft Sans Serif"/>
                <a:cs typeface="Microsoft Sans Serif"/>
              </a:rPr>
              <a:t> </a:t>
            </a:r>
            <a:r>
              <a:rPr sz="1350" spc="26">
                <a:solidFill>
                  <a:srgbClr val="FFFFFF"/>
                </a:solidFill>
                <a:latin typeface="Microsoft Sans Serif"/>
                <a:cs typeface="Microsoft Sans Serif"/>
              </a:rPr>
              <a:t>moves</a:t>
            </a:r>
            <a:endParaRPr sz="1350">
              <a:latin typeface="Microsoft Sans Serif"/>
              <a:cs typeface="Microsoft Sans Serif"/>
            </a:endParaRPr>
          </a:p>
          <a:p>
            <a:pPr marL="567214">
              <a:lnSpc>
                <a:spcPct val="100000"/>
              </a:lnSpc>
            </a:pPr>
            <a:r>
              <a:rPr sz="1350" spc="19">
                <a:solidFill>
                  <a:srgbClr val="FFFFFF"/>
                </a:solidFill>
                <a:latin typeface="Microsoft Sans Serif"/>
                <a:cs typeface="Microsoft Sans Serif"/>
              </a:rPr>
              <a:t>to</a:t>
            </a:r>
            <a:r>
              <a:rPr sz="1350" spc="300">
                <a:solidFill>
                  <a:srgbClr val="FFFFFF"/>
                </a:solidFill>
                <a:latin typeface="Microsoft Sans Serif"/>
                <a:cs typeface="Microsoft Sans Serif"/>
              </a:rPr>
              <a:t> </a:t>
            </a:r>
            <a:r>
              <a:rPr sz="1350" spc="15">
                <a:solidFill>
                  <a:srgbClr val="FFFFFF"/>
                </a:solidFill>
                <a:latin typeface="Microsoft Sans Serif"/>
                <a:cs typeface="Microsoft Sans Serif"/>
              </a:rPr>
              <a:t>the</a:t>
            </a:r>
            <a:r>
              <a:rPr sz="1350" spc="311">
                <a:solidFill>
                  <a:srgbClr val="FFFFFF"/>
                </a:solidFill>
                <a:latin typeface="Microsoft Sans Serif"/>
                <a:cs typeface="Microsoft Sans Serif"/>
              </a:rPr>
              <a:t> </a:t>
            </a:r>
            <a:r>
              <a:rPr sz="1350" b="1" spc="-8">
                <a:solidFill>
                  <a:srgbClr val="FFFFFF"/>
                </a:solidFill>
                <a:latin typeface="Arial"/>
                <a:cs typeface="Arial"/>
              </a:rPr>
              <a:t>locked</a:t>
            </a:r>
            <a:r>
              <a:rPr sz="1350" b="1" spc="285">
                <a:solidFill>
                  <a:srgbClr val="FFFFFF"/>
                </a:solidFill>
                <a:latin typeface="Arial"/>
                <a:cs typeface="Arial"/>
              </a:rPr>
              <a:t> </a:t>
            </a:r>
            <a:r>
              <a:rPr sz="1350" b="1" spc="-26">
                <a:solidFill>
                  <a:srgbClr val="FFFFFF"/>
                </a:solidFill>
                <a:latin typeface="Arial"/>
                <a:cs typeface="Arial"/>
              </a:rPr>
              <a:t>position</a:t>
            </a:r>
            <a:r>
              <a:rPr sz="1350" b="1" spc="270">
                <a:solidFill>
                  <a:srgbClr val="FFFFFF"/>
                </a:solidFill>
                <a:latin typeface="Arial"/>
                <a:cs typeface="Arial"/>
              </a:rPr>
              <a:t> </a:t>
            </a:r>
            <a:r>
              <a:rPr sz="1350" b="1" spc="26">
                <a:solidFill>
                  <a:srgbClr val="FFFFFF"/>
                </a:solidFill>
                <a:latin typeface="Arial"/>
                <a:cs typeface="Arial"/>
              </a:rPr>
              <a:t>(20°)</a:t>
            </a:r>
            <a:r>
              <a:rPr sz="1350" spc="26">
                <a:solidFill>
                  <a:srgbClr val="FFFFFF"/>
                </a:solidFill>
                <a:latin typeface="Microsoft Sans Serif"/>
                <a:cs typeface="Microsoft Sans Serif"/>
              </a:rPr>
              <a:t>.</a:t>
            </a:r>
            <a:endParaRPr sz="1350">
              <a:latin typeface="Microsoft Sans Serif"/>
              <a:cs typeface="Microsoft Sans Serif"/>
            </a:endParaRPr>
          </a:p>
        </p:txBody>
      </p:sp>
      <p:grpSp>
        <p:nvGrpSpPr>
          <p:cNvPr id="10" name="object 10"/>
          <p:cNvGrpSpPr/>
          <p:nvPr/>
        </p:nvGrpSpPr>
        <p:grpSpPr>
          <a:xfrm>
            <a:off x="524875" y="1420558"/>
            <a:ext cx="266224" cy="273368"/>
            <a:chOff x="524875" y="1420558"/>
            <a:chExt cx="266224" cy="273368"/>
          </a:xfrm>
        </p:grpSpPr>
        <p:sp>
          <p:nvSpPr>
            <p:cNvPr id="11" name="object 11"/>
            <p:cNvSpPr/>
            <p:nvPr/>
          </p:nvSpPr>
          <p:spPr>
            <a:xfrm>
              <a:off x="524875" y="1420558"/>
              <a:ext cx="266224" cy="273368"/>
            </a:xfrm>
            <a:custGeom>
              <a:avLst/>
              <a:gdLst/>
              <a:ahLst/>
              <a:cxnLst/>
              <a:rect l="l" t="t" r="r" b="b"/>
              <a:pathLst>
                <a:path w="354965" h="364489">
                  <a:moveTo>
                    <a:pt x="295465" y="0"/>
                  </a:moveTo>
                  <a:lnTo>
                    <a:pt x="59093" y="0"/>
                  </a:lnTo>
                  <a:lnTo>
                    <a:pt x="36095" y="4657"/>
                  </a:lnTo>
                  <a:lnTo>
                    <a:pt x="17311" y="17351"/>
                  </a:lnTo>
                  <a:lnTo>
                    <a:pt x="4645" y="36165"/>
                  </a:lnTo>
                  <a:lnTo>
                    <a:pt x="0" y="59182"/>
                  </a:lnTo>
                  <a:lnTo>
                    <a:pt x="0" y="304800"/>
                  </a:lnTo>
                  <a:lnTo>
                    <a:pt x="4645" y="327816"/>
                  </a:lnTo>
                  <a:lnTo>
                    <a:pt x="17311" y="346630"/>
                  </a:lnTo>
                  <a:lnTo>
                    <a:pt x="36095" y="359324"/>
                  </a:lnTo>
                  <a:lnTo>
                    <a:pt x="59093" y="363982"/>
                  </a:lnTo>
                  <a:lnTo>
                    <a:pt x="295465" y="363982"/>
                  </a:lnTo>
                  <a:lnTo>
                    <a:pt x="318470" y="359324"/>
                  </a:lnTo>
                  <a:lnTo>
                    <a:pt x="337258" y="346630"/>
                  </a:lnTo>
                  <a:lnTo>
                    <a:pt x="349925" y="327816"/>
                  </a:lnTo>
                  <a:lnTo>
                    <a:pt x="354571" y="304800"/>
                  </a:lnTo>
                  <a:lnTo>
                    <a:pt x="354571" y="59182"/>
                  </a:lnTo>
                  <a:lnTo>
                    <a:pt x="349925" y="36165"/>
                  </a:lnTo>
                  <a:lnTo>
                    <a:pt x="337258" y="17351"/>
                  </a:lnTo>
                  <a:lnTo>
                    <a:pt x="318470" y="4657"/>
                  </a:lnTo>
                  <a:lnTo>
                    <a:pt x="295465" y="0"/>
                  </a:lnTo>
                  <a:close/>
                </a:path>
              </a:pathLst>
            </a:custGeom>
            <a:solidFill>
              <a:srgbClr val="C7C7C7"/>
            </a:solidFill>
          </p:spPr>
          <p:txBody>
            <a:bodyPr wrap="square" lIns="0" tIns="0" rIns="0" bIns="0" rtlCol="0"/>
            <a:lstStyle/>
            <a:p>
              <a:endParaRPr/>
            </a:p>
          </p:txBody>
        </p:sp>
        <p:sp>
          <p:nvSpPr>
            <p:cNvPr id="12" name="object 12"/>
            <p:cNvSpPr/>
            <p:nvPr/>
          </p:nvSpPr>
          <p:spPr>
            <a:xfrm>
              <a:off x="524875" y="1420558"/>
              <a:ext cx="266224" cy="273368"/>
            </a:xfrm>
            <a:custGeom>
              <a:avLst/>
              <a:gdLst/>
              <a:ahLst/>
              <a:cxnLst/>
              <a:rect l="l" t="t" r="r" b="b"/>
              <a:pathLst>
                <a:path w="354965" h="364489">
                  <a:moveTo>
                    <a:pt x="0" y="59182"/>
                  </a:moveTo>
                  <a:lnTo>
                    <a:pt x="4645" y="36165"/>
                  </a:lnTo>
                  <a:lnTo>
                    <a:pt x="17311" y="17351"/>
                  </a:lnTo>
                  <a:lnTo>
                    <a:pt x="36095" y="4657"/>
                  </a:lnTo>
                  <a:lnTo>
                    <a:pt x="59093" y="0"/>
                  </a:lnTo>
                  <a:lnTo>
                    <a:pt x="295465" y="0"/>
                  </a:lnTo>
                  <a:lnTo>
                    <a:pt x="318470" y="4657"/>
                  </a:lnTo>
                  <a:lnTo>
                    <a:pt x="337258" y="17351"/>
                  </a:lnTo>
                  <a:lnTo>
                    <a:pt x="349925" y="36165"/>
                  </a:lnTo>
                  <a:lnTo>
                    <a:pt x="354571" y="59182"/>
                  </a:lnTo>
                  <a:lnTo>
                    <a:pt x="354571" y="304800"/>
                  </a:lnTo>
                  <a:lnTo>
                    <a:pt x="349925" y="327816"/>
                  </a:lnTo>
                  <a:lnTo>
                    <a:pt x="337258" y="346630"/>
                  </a:lnTo>
                  <a:lnTo>
                    <a:pt x="318470" y="359324"/>
                  </a:lnTo>
                  <a:lnTo>
                    <a:pt x="295465" y="363982"/>
                  </a:lnTo>
                  <a:lnTo>
                    <a:pt x="59093" y="363982"/>
                  </a:lnTo>
                  <a:lnTo>
                    <a:pt x="36095" y="359324"/>
                  </a:lnTo>
                  <a:lnTo>
                    <a:pt x="17311" y="346630"/>
                  </a:lnTo>
                  <a:lnTo>
                    <a:pt x="4645" y="327816"/>
                  </a:lnTo>
                  <a:lnTo>
                    <a:pt x="0" y="304800"/>
                  </a:lnTo>
                  <a:lnTo>
                    <a:pt x="0" y="59182"/>
                  </a:lnTo>
                  <a:close/>
                </a:path>
              </a:pathLst>
            </a:custGeom>
            <a:ln w="15875">
              <a:solidFill>
                <a:srgbClr val="6C0000"/>
              </a:solidFill>
            </a:ln>
          </p:spPr>
          <p:txBody>
            <a:bodyPr wrap="square" lIns="0" tIns="0" rIns="0" bIns="0" rtlCol="0"/>
            <a:lstStyle/>
            <a:p>
              <a:endParaRPr/>
            </a:p>
          </p:txBody>
        </p:sp>
      </p:grpSp>
      <p:pic>
        <p:nvPicPr>
          <p:cNvPr id="13" name="object 13"/>
          <p:cNvPicPr/>
          <p:nvPr/>
        </p:nvPicPr>
        <p:blipFill>
          <a:blip r:embed="rId8"/>
          <a:stretch>
            <a:fillRect/>
          </a:stretch>
        </p:blipFill>
        <p:spPr>
          <a:xfrm>
            <a:off x="5143880" y="1049749"/>
            <a:ext cx="3384327" cy="2801684"/>
          </a:xfrm>
          <a:prstGeom prst="rect">
            <a:avLst/>
          </a:prstGeom>
        </p:spPr>
      </p:pic>
      <p:pic>
        <p:nvPicPr>
          <p:cNvPr id="14" name="object 14"/>
          <p:cNvPicPr/>
          <p:nvPr/>
        </p:nvPicPr>
        <p:blipFill>
          <a:blip r:embed="rId9"/>
          <a:stretch>
            <a:fillRect/>
          </a:stretch>
        </p:blipFill>
        <p:spPr>
          <a:xfrm>
            <a:off x="244602" y="464048"/>
            <a:ext cx="2811209" cy="770963"/>
          </a:xfrm>
          <a:prstGeom prst="rect">
            <a:avLst/>
          </a:prstGeom>
        </p:spPr>
      </p:pic>
      <p:sp>
        <p:nvSpPr>
          <p:cNvPr id="15" name="object 15"/>
          <p:cNvSpPr txBox="1">
            <a:spLocks noGrp="1"/>
          </p:cNvSpPr>
          <p:nvPr>
            <p:ph type="title"/>
          </p:nvPr>
        </p:nvSpPr>
        <p:spPr>
          <a:xfrm>
            <a:off x="618896" y="697039"/>
            <a:ext cx="1973104" cy="161449"/>
          </a:xfrm>
          <a:prstGeom prst="rect">
            <a:avLst/>
          </a:prstGeom>
        </p:spPr>
        <p:txBody>
          <a:bodyPr vert="horz" wrap="square" lIns="0" tIns="9525" rIns="0" bIns="0" rtlCol="0">
            <a:spAutoFit/>
          </a:bodyPr>
          <a:lstStyle/>
          <a:p>
            <a:pPr marL="9525">
              <a:lnSpc>
                <a:spcPct val="100000"/>
              </a:lnSpc>
              <a:spcBef>
                <a:spcPts val="75"/>
              </a:spcBef>
            </a:pPr>
            <a:r>
              <a:rPr spc="52">
                <a:solidFill>
                  <a:srgbClr val="000000"/>
                </a:solidFill>
              </a:rPr>
              <a:t>WORKING</a:t>
            </a:r>
            <a:r>
              <a:rPr spc="259">
                <a:solidFill>
                  <a:srgbClr val="000000"/>
                </a:solidFill>
              </a:rPr>
              <a:t> </a:t>
            </a:r>
            <a:r>
              <a:rPr spc="45">
                <a:solidFill>
                  <a:srgbClr val="000000"/>
                </a:solidFill>
              </a:rPr>
              <a:t>PRINCIPLE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H="1">
            <a:off x="8743950" y="667512"/>
            <a:ext cx="0" cy="1537335"/>
          </a:xfrm>
          <a:custGeom>
            <a:avLst/>
            <a:gdLst/>
            <a:ahLst/>
            <a:cxnLst/>
            <a:rect l="l" t="t" r="r" b="b"/>
            <a:pathLst>
              <a:path h="2049780">
                <a:moveTo>
                  <a:pt x="0" y="0"/>
                </a:moveTo>
                <a:lnTo>
                  <a:pt x="0" y="2049399"/>
                </a:lnTo>
              </a:path>
            </a:pathLst>
          </a:custGeom>
          <a:ln w="9525">
            <a:solidFill>
              <a:srgbClr val="FFFFFF"/>
            </a:solidFill>
          </a:ln>
        </p:spPr>
        <p:txBody>
          <a:bodyPr wrap="square" lIns="0" tIns="0" rIns="0" bIns="0" rtlCol="0"/>
          <a:lstStyle/>
          <a:p>
            <a:endParaRPr/>
          </a:p>
        </p:txBody>
      </p:sp>
      <p:pic>
        <p:nvPicPr>
          <p:cNvPr id="3" name="object 3"/>
          <p:cNvPicPr/>
          <p:nvPr/>
        </p:nvPicPr>
        <p:blipFill>
          <a:blip r:embed="rId2"/>
          <a:stretch>
            <a:fillRect/>
          </a:stretch>
        </p:blipFill>
        <p:spPr>
          <a:xfrm>
            <a:off x="391877" y="4661992"/>
            <a:ext cx="79362" cy="79362"/>
          </a:xfrm>
          <a:prstGeom prst="rect">
            <a:avLst/>
          </a:prstGeom>
        </p:spPr>
      </p:pic>
      <p:pic>
        <p:nvPicPr>
          <p:cNvPr id="4" name="object 4"/>
          <p:cNvPicPr/>
          <p:nvPr/>
        </p:nvPicPr>
        <p:blipFill>
          <a:blip r:embed="rId3"/>
          <a:stretch>
            <a:fillRect/>
          </a:stretch>
        </p:blipFill>
        <p:spPr>
          <a:xfrm>
            <a:off x="391877" y="4830632"/>
            <a:ext cx="79362" cy="79362"/>
          </a:xfrm>
          <a:prstGeom prst="rect">
            <a:avLst/>
          </a:prstGeom>
        </p:spPr>
      </p:pic>
      <p:sp>
        <p:nvSpPr>
          <p:cNvPr id="5" name="object 5"/>
          <p:cNvSpPr txBox="1">
            <a:spLocks noGrp="1"/>
          </p:cNvSpPr>
          <p:nvPr>
            <p:ph type="title"/>
          </p:nvPr>
        </p:nvSpPr>
        <p:spPr>
          <a:xfrm>
            <a:off x="918133" y="567213"/>
            <a:ext cx="2293144" cy="161449"/>
          </a:xfrm>
          <a:prstGeom prst="rect">
            <a:avLst/>
          </a:prstGeom>
        </p:spPr>
        <p:txBody>
          <a:bodyPr vert="horz" wrap="square" lIns="0" tIns="9525" rIns="0" bIns="0" rtlCol="0">
            <a:spAutoFit/>
          </a:bodyPr>
          <a:lstStyle/>
          <a:p>
            <a:pPr marL="9525">
              <a:lnSpc>
                <a:spcPct val="100000"/>
              </a:lnSpc>
              <a:spcBef>
                <a:spcPts val="75"/>
              </a:spcBef>
            </a:pPr>
            <a:r>
              <a:rPr spc="-11"/>
              <a:t>Input</a:t>
            </a:r>
            <a:r>
              <a:rPr spc="262"/>
              <a:t> </a:t>
            </a:r>
            <a:r>
              <a:rPr spc="8"/>
              <a:t>Mechanism</a:t>
            </a:r>
            <a:r>
              <a:rPr spc="281"/>
              <a:t> </a:t>
            </a:r>
            <a:r>
              <a:rPr spc="8"/>
              <a:t>(Keypad)</a:t>
            </a:r>
          </a:p>
        </p:txBody>
      </p:sp>
      <p:sp>
        <p:nvSpPr>
          <p:cNvPr id="6" name="object 6"/>
          <p:cNvSpPr txBox="1"/>
          <p:nvPr/>
        </p:nvSpPr>
        <p:spPr>
          <a:xfrm>
            <a:off x="660958" y="1070419"/>
            <a:ext cx="3331369" cy="2085022"/>
          </a:xfrm>
          <a:prstGeom prst="rect">
            <a:avLst/>
          </a:prstGeom>
        </p:spPr>
        <p:txBody>
          <a:bodyPr vert="horz" wrap="square" lIns="0" tIns="99536" rIns="0" bIns="0" rtlCol="0">
            <a:spAutoFit/>
          </a:bodyPr>
          <a:lstStyle/>
          <a:p>
            <a:pPr marL="266700" indent="-257175">
              <a:lnSpc>
                <a:spcPct val="100000"/>
              </a:lnSpc>
              <a:spcBef>
                <a:spcPts val="784"/>
              </a:spcBef>
              <a:buSzPct val="55555"/>
              <a:buFont typeface="Symbol"/>
              <a:buChar char=""/>
              <a:tabLst>
                <a:tab pos="266224" algn="l"/>
                <a:tab pos="266700" algn="l"/>
              </a:tabLst>
            </a:pPr>
            <a:r>
              <a:rPr sz="1350" b="1" spc="30">
                <a:solidFill>
                  <a:srgbClr val="FFFFFF"/>
                </a:solidFill>
                <a:latin typeface="Arial"/>
                <a:cs typeface="Arial"/>
              </a:rPr>
              <a:t>The</a:t>
            </a:r>
            <a:r>
              <a:rPr sz="1350" b="1" spc="289">
                <a:solidFill>
                  <a:srgbClr val="FFFFFF"/>
                </a:solidFill>
                <a:latin typeface="Arial"/>
                <a:cs typeface="Arial"/>
              </a:rPr>
              <a:t> </a:t>
            </a:r>
            <a:r>
              <a:rPr sz="1350" b="1" spc="8">
                <a:solidFill>
                  <a:srgbClr val="FFFFFF"/>
                </a:solidFill>
                <a:latin typeface="Arial"/>
                <a:cs typeface="Arial"/>
              </a:rPr>
              <a:t>4x4</a:t>
            </a:r>
            <a:r>
              <a:rPr sz="1350" b="1" spc="296">
                <a:solidFill>
                  <a:srgbClr val="FFFFFF"/>
                </a:solidFill>
                <a:latin typeface="Arial"/>
                <a:cs typeface="Arial"/>
              </a:rPr>
              <a:t> </a:t>
            </a:r>
            <a:r>
              <a:rPr sz="1350" b="1" spc="4">
                <a:solidFill>
                  <a:srgbClr val="FFFFFF"/>
                </a:solidFill>
                <a:latin typeface="Arial"/>
                <a:cs typeface="Arial"/>
              </a:rPr>
              <a:t>keypad</a:t>
            </a:r>
            <a:r>
              <a:rPr sz="1350" b="1" spc="289">
                <a:solidFill>
                  <a:srgbClr val="FFFFFF"/>
                </a:solidFill>
                <a:latin typeface="Arial"/>
                <a:cs typeface="Arial"/>
              </a:rPr>
              <a:t> </a:t>
            </a:r>
            <a:r>
              <a:rPr sz="1350" b="1" spc="-26">
                <a:solidFill>
                  <a:srgbClr val="FFFFFF"/>
                </a:solidFill>
                <a:latin typeface="Arial"/>
                <a:cs typeface="Arial"/>
              </a:rPr>
              <a:t>is</a:t>
            </a:r>
            <a:r>
              <a:rPr sz="1350" b="1" spc="296">
                <a:solidFill>
                  <a:srgbClr val="FFFFFF"/>
                </a:solidFill>
                <a:latin typeface="Arial"/>
                <a:cs typeface="Arial"/>
              </a:rPr>
              <a:t> </a:t>
            </a:r>
            <a:r>
              <a:rPr sz="1350" b="1" spc="-4">
                <a:solidFill>
                  <a:srgbClr val="FFFFFF"/>
                </a:solidFill>
                <a:latin typeface="Arial"/>
                <a:cs typeface="Arial"/>
              </a:rPr>
              <a:t>used</a:t>
            </a:r>
            <a:r>
              <a:rPr sz="1350" b="1" spc="289">
                <a:solidFill>
                  <a:srgbClr val="FFFFFF"/>
                </a:solidFill>
                <a:latin typeface="Arial"/>
                <a:cs typeface="Arial"/>
              </a:rPr>
              <a:t> </a:t>
            </a:r>
            <a:r>
              <a:rPr sz="1350" b="1" spc="-26">
                <a:solidFill>
                  <a:srgbClr val="FFFFFF"/>
                </a:solidFill>
                <a:latin typeface="Arial"/>
                <a:cs typeface="Arial"/>
              </a:rPr>
              <a:t>to</a:t>
            </a:r>
            <a:r>
              <a:rPr sz="1350" b="1" spc="289">
                <a:solidFill>
                  <a:srgbClr val="FFFFFF"/>
                </a:solidFill>
                <a:latin typeface="Arial"/>
                <a:cs typeface="Arial"/>
              </a:rPr>
              <a:t> </a:t>
            </a:r>
            <a:r>
              <a:rPr sz="1350" b="1" spc="-30">
                <a:solidFill>
                  <a:srgbClr val="FFFFFF"/>
                </a:solidFill>
                <a:latin typeface="Arial"/>
                <a:cs typeface="Arial"/>
              </a:rPr>
              <a:t>input:</a:t>
            </a:r>
            <a:endParaRPr sz="1350">
              <a:latin typeface="Arial"/>
              <a:cs typeface="Arial"/>
            </a:endParaRPr>
          </a:p>
          <a:p>
            <a:pPr marL="567214" lvl="1" indent="-215741">
              <a:lnSpc>
                <a:spcPct val="100000"/>
              </a:lnSpc>
              <a:spcBef>
                <a:spcPts val="712"/>
              </a:spcBef>
              <a:buSzPct val="55555"/>
              <a:buFont typeface="Courier New"/>
              <a:buChar char="o"/>
              <a:tabLst>
                <a:tab pos="567214" algn="l"/>
                <a:tab pos="567690" algn="l"/>
              </a:tabLst>
            </a:pPr>
            <a:r>
              <a:rPr sz="1350" b="1" spc="11">
                <a:solidFill>
                  <a:srgbClr val="FFFFFF"/>
                </a:solidFill>
                <a:latin typeface="Arial"/>
                <a:cs typeface="Arial"/>
              </a:rPr>
              <a:t>Secret</a:t>
            </a:r>
            <a:r>
              <a:rPr sz="1350" b="1" spc="293">
                <a:solidFill>
                  <a:srgbClr val="FFFFFF"/>
                </a:solidFill>
                <a:latin typeface="Arial"/>
                <a:cs typeface="Arial"/>
              </a:rPr>
              <a:t> </a:t>
            </a:r>
            <a:r>
              <a:rPr sz="1350" b="1" spc="19">
                <a:solidFill>
                  <a:srgbClr val="FFFFFF"/>
                </a:solidFill>
                <a:latin typeface="Arial"/>
                <a:cs typeface="Arial"/>
              </a:rPr>
              <a:t>Code</a:t>
            </a:r>
            <a:r>
              <a:rPr sz="1350" b="1" spc="278">
                <a:solidFill>
                  <a:srgbClr val="FFFFFF"/>
                </a:solidFill>
                <a:latin typeface="Arial"/>
                <a:cs typeface="Arial"/>
              </a:rPr>
              <a:t> </a:t>
            </a:r>
            <a:r>
              <a:rPr sz="1350" b="1" spc="-26">
                <a:solidFill>
                  <a:srgbClr val="FFFFFF"/>
                </a:solidFill>
                <a:latin typeface="Arial"/>
                <a:cs typeface="Arial"/>
              </a:rPr>
              <a:t>to</a:t>
            </a:r>
            <a:r>
              <a:rPr sz="1350" b="1" spc="289">
                <a:solidFill>
                  <a:srgbClr val="FFFFFF"/>
                </a:solidFill>
                <a:latin typeface="Arial"/>
                <a:cs typeface="Arial"/>
              </a:rPr>
              <a:t> </a:t>
            </a:r>
            <a:r>
              <a:rPr sz="1350" b="1" spc="-22">
                <a:solidFill>
                  <a:srgbClr val="FFFFFF"/>
                </a:solidFill>
                <a:latin typeface="Arial"/>
                <a:cs typeface="Arial"/>
              </a:rPr>
              <a:t>unlock</a:t>
            </a:r>
            <a:r>
              <a:rPr sz="1350" b="1" spc="278">
                <a:solidFill>
                  <a:srgbClr val="FFFFFF"/>
                </a:solidFill>
                <a:latin typeface="Arial"/>
                <a:cs typeface="Arial"/>
              </a:rPr>
              <a:t> </a:t>
            </a:r>
            <a:r>
              <a:rPr sz="1350" b="1">
                <a:solidFill>
                  <a:srgbClr val="FFFFFF"/>
                </a:solidFill>
                <a:latin typeface="Arial"/>
                <a:cs typeface="Arial"/>
              </a:rPr>
              <a:t>the</a:t>
            </a:r>
            <a:r>
              <a:rPr sz="1350" b="1" spc="289">
                <a:solidFill>
                  <a:srgbClr val="FFFFFF"/>
                </a:solidFill>
                <a:latin typeface="Arial"/>
                <a:cs typeface="Arial"/>
              </a:rPr>
              <a:t> </a:t>
            </a:r>
            <a:r>
              <a:rPr sz="1350" b="1" spc="11">
                <a:solidFill>
                  <a:srgbClr val="FFFFFF"/>
                </a:solidFill>
                <a:latin typeface="Arial"/>
                <a:cs typeface="Arial"/>
              </a:rPr>
              <a:t>safe.</a:t>
            </a:r>
            <a:endParaRPr sz="1350">
              <a:latin typeface="Arial"/>
              <a:cs typeface="Arial"/>
            </a:endParaRPr>
          </a:p>
          <a:p>
            <a:pPr marL="567214" marR="110014" lvl="1" indent="-215265">
              <a:lnSpc>
                <a:spcPct val="107300"/>
              </a:lnSpc>
              <a:spcBef>
                <a:spcPts val="592"/>
              </a:spcBef>
              <a:buSzPct val="55555"/>
              <a:buFont typeface="Courier New"/>
              <a:buChar char="o"/>
              <a:tabLst>
                <a:tab pos="567214" algn="l"/>
                <a:tab pos="567690" algn="l"/>
              </a:tabLst>
            </a:pPr>
            <a:r>
              <a:rPr sz="1350" b="1" spc="8">
                <a:solidFill>
                  <a:srgbClr val="FFFFFF"/>
                </a:solidFill>
                <a:latin typeface="Arial"/>
                <a:cs typeface="Arial"/>
              </a:rPr>
              <a:t>Special</a:t>
            </a:r>
            <a:r>
              <a:rPr sz="1350" b="1" spc="11">
                <a:solidFill>
                  <a:srgbClr val="FFFFFF"/>
                </a:solidFill>
                <a:latin typeface="Arial"/>
                <a:cs typeface="Arial"/>
              </a:rPr>
              <a:t> </a:t>
            </a:r>
            <a:r>
              <a:rPr sz="1350" b="1" spc="-11">
                <a:solidFill>
                  <a:srgbClr val="FFFFFF"/>
                </a:solidFill>
                <a:latin typeface="Arial"/>
                <a:cs typeface="Arial"/>
              </a:rPr>
              <a:t>commands</a:t>
            </a:r>
            <a:r>
              <a:rPr sz="1350" b="1" spc="-8">
                <a:solidFill>
                  <a:srgbClr val="FFFFFF"/>
                </a:solidFill>
                <a:latin typeface="Arial"/>
                <a:cs typeface="Arial"/>
              </a:rPr>
              <a:t> like</a:t>
            </a:r>
            <a:r>
              <a:rPr sz="1350" b="1" spc="-4">
                <a:solidFill>
                  <a:srgbClr val="FFFFFF"/>
                </a:solidFill>
                <a:latin typeface="Arial"/>
                <a:cs typeface="Arial"/>
              </a:rPr>
              <a:t> </a:t>
            </a:r>
            <a:r>
              <a:rPr sz="1350" b="1" spc="-15">
                <a:solidFill>
                  <a:srgbClr val="FFFFFF"/>
                </a:solidFill>
                <a:latin typeface="Arial"/>
                <a:cs typeface="Arial"/>
              </a:rPr>
              <a:t>A</a:t>
            </a:r>
            <a:r>
              <a:rPr sz="1350" b="1" spc="-11">
                <a:solidFill>
                  <a:srgbClr val="FFFFFF"/>
                </a:solidFill>
                <a:latin typeface="Arial"/>
                <a:cs typeface="Arial"/>
              </a:rPr>
              <a:t> </a:t>
            </a:r>
            <a:r>
              <a:rPr sz="1350" b="1" spc="-19">
                <a:solidFill>
                  <a:srgbClr val="FFFFFF"/>
                </a:solidFill>
                <a:latin typeface="Arial"/>
                <a:cs typeface="Arial"/>
              </a:rPr>
              <a:t>(for </a:t>
            </a:r>
            <a:r>
              <a:rPr sz="1350" b="1" spc="-15">
                <a:solidFill>
                  <a:srgbClr val="FFFFFF"/>
                </a:solidFill>
                <a:latin typeface="Arial"/>
                <a:cs typeface="Arial"/>
              </a:rPr>
              <a:t> setting</a:t>
            </a:r>
            <a:r>
              <a:rPr sz="1350" b="1" spc="274">
                <a:solidFill>
                  <a:srgbClr val="FFFFFF"/>
                </a:solidFill>
                <a:latin typeface="Arial"/>
                <a:cs typeface="Arial"/>
              </a:rPr>
              <a:t> </a:t>
            </a:r>
            <a:r>
              <a:rPr sz="1350" b="1" spc="56">
                <a:solidFill>
                  <a:srgbClr val="FFFFFF"/>
                </a:solidFill>
                <a:latin typeface="Arial"/>
                <a:cs typeface="Arial"/>
              </a:rPr>
              <a:t>a</a:t>
            </a:r>
            <a:r>
              <a:rPr sz="1350" b="1" spc="289">
                <a:solidFill>
                  <a:srgbClr val="FFFFFF"/>
                </a:solidFill>
                <a:latin typeface="Arial"/>
                <a:cs typeface="Arial"/>
              </a:rPr>
              <a:t> </a:t>
            </a:r>
            <a:r>
              <a:rPr sz="1350" b="1" spc="8">
                <a:solidFill>
                  <a:srgbClr val="FFFFFF"/>
                </a:solidFill>
                <a:latin typeface="Arial"/>
                <a:cs typeface="Arial"/>
              </a:rPr>
              <a:t>new</a:t>
            </a:r>
            <a:r>
              <a:rPr sz="1350" b="1" spc="285">
                <a:solidFill>
                  <a:srgbClr val="FFFFFF"/>
                </a:solidFill>
                <a:latin typeface="Arial"/>
                <a:cs typeface="Arial"/>
              </a:rPr>
              <a:t> </a:t>
            </a:r>
            <a:r>
              <a:rPr sz="1350" b="1">
                <a:solidFill>
                  <a:srgbClr val="FFFFFF"/>
                </a:solidFill>
                <a:latin typeface="Arial"/>
                <a:cs typeface="Arial"/>
              </a:rPr>
              <a:t>code)</a:t>
            </a:r>
            <a:r>
              <a:rPr sz="1350" b="1" spc="285">
                <a:solidFill>
                  <a:srgbClr val="FFFFFF"/>
                </a:solidFill>
                <a:latin typeface="Arial"/>
                <a:cs typeface="Arial"/>
              </a:rPr>
              <a:t> </a:t>
            </a:r>
            <a:r>
              <a:rPr sz="1350" b="1" spc="8">
                <a:solidFill>
                  <a:srgbClr val="FFFFFF"/>
                </a:solidFill>
                <a:latin typeface="Arial"/>
                <a:cs typeface="Arial"/>
              </a:rPr>
              <a:t>and</a:t>
            </a:r>
            <a:r>
              <a:rPr sz="1350" b="1" spc="289">
                <a:solidFill>
                  <a:srgbClr val="FFFFFF"/>
                </a:solidFill>
                <a:latin typeface="Arial"/>
                <a:cs typeface="Arial"/>
              </a:rPr>
              <a:t> </a:t>
            </a:r>
            <a:r>
              <a:rPr sz="1350" b="1" spc="26">
                <a:solidFill>
                  <a:srgbClr val="FFFFFF"/>
                </a:solidFill>
                <a:latin typeface="Arial"/>
                <a:cs typeface="Arial"/>
              </a:rPr>
              <a:t>#</a:t>
            </a:r>
            <a:r>
              <a:rPr sz="1350" b="1" spc="293">
                <a:solidFill>
                  <a:srgbClr val="FFFFFF"/>
                </a:solidFill>
                <a:latin typeface="Arial"/>
                <a:cs typeface="Arial"/>
              </a:rPr>
              <a:t> </a:t>
            </a:r>
            <a:r>
              <a:rPr sz="1350" b="1" spc="-15">
                <a:solidFill>
                  <a:srgbClr val="FFFFFF"/>
                </a:solidFill>
                <a:latin typeface="Arial"/>
                <a:cs typeface="Arial"/>
              </a:rPr>
              <a:t>(for </a:t>
            </a:r>
            <a:r>
              <a:rPr sz="1350" b="1" spc="-363">
                <a:solidFill>
                  <a:srgbClr val="FFFFFF"/>
                </a:solidFill>
                <a:latin typeface="Arial"/>
                <a:cs typeface="Arial"/>
              </a:rPr>
              <a:t> </a:t>
            </a:r>
            <a:r>
              <a:rPr sz="1350" b="1" spc="-15">
                <a:solidFill>
                  <a:srgbClr val="FFFFFF"/>
                </a:solidFill>
                <a:latin typeface="Arial"/>
                <a:cs typeface="Arial"/>
              </a:rPr>
              <a:t>locking).</a:t>
            </a:r>
            <a:endParaRPr sz="1350">
              <a:latin typeface="Arial"/>
              <a:cs typeface="Arial"/>
            </a:endParaRPr>
          </a:p>
          <a:p>
            <a:pPr marL="266700" marR="11430" indent="-257175">
              <a:lnSpc>
                <a:spcPct val="106900"/>
              </a:lnSpc>
              <a:spcBef>
                <a:spcPts val="600"/>
              </a:spcBef>
              <a:buSzPct val="55555"/>
              <a:buFont typeface="Symbol"/>
              <a:buChar char=""/>
              <a:tabLst>
                <a:tab pos="266224" algn="l"/>
                <a:tab pos="266700" algn="l"/>
              </a:tabLst>
            </a:pPr>
            <a:r>
              <a:rPr sz="1350" b="1" spc="-22">
                <a:solidFill>
                  <a:srgbClr val="FFFFFF"/>
                </a:solidFill>
                <a:latin typeface="Arial"/>
                <a:cs typeface="Arial"/>
              </a:rPr>
              <a:t>Arduino</a:t>
            </a:r>
            <a:r>
              <a:rPr sz="1350" b="1" spc="-19">
                <a:solidFill>
                  <a:srgbClr val="FFFFFF"/>
                </a:solidFill>
                <a:latin typeface="Arial"/>
                <a:cs typeface="Arial"/>
              </a:rPr>
              <a:t> </a:t>
            </a:r>
            <a:r>
              <a:rPr sz="1350" b="1" spc="8">
                <a:solidFill>
                  <a:srgbClr val="FFFFFF"/>
                </a:solidFill>
                <a:latin typeface="Arial"/>
                <a:cs typeface="Arial"/>
              </a:rPr>
              <a:t>reads</a:t>
            </a:r>
            <a:r>
              <a:rPr sz="1350" b="1" spc="11">
                <a:solidFill>
                  <a:srgbClr val="FFFFFF"/>
                </a:solidFill>
                <a:latin typeface="Arial"/>
                <a:cs typeface="Arial"/>
              </a:rPr>
              <a:t> </a:t>
            </a:r>
            <a:r>
              <a:rPr sz="1350" b="1">
                <a:solidFill>
                  <a:srgbClr val="FFFFFF"/>
                </a:solidFill>
                <a:latin typeface="Arial"/>
                <a:cs typeface="Arial"/>
              </a:rPr>
              <a:t>the</a:t>
            </a:r>
            <a:r>
              <a:rPr sz="1350" b="1" spc="4">
                <a:solidFill>
                  <a:srgbClr val="FFFFFF"/>
                </a:solidFill>
                <a:latin typeface="Arial"/>
                <a:cs typeface="Arial"/>
              </a:rPr>
              <a:t> </a:t>
            </a:r>
            <a:r>
              <a:rPr sz="1350" b="1" spc="-4">
                <a:solidFill>
                  <a:srgbClr val="FFFFFF"/>
                </a:solidFill>
                <a:latin typeface="Arial"/>
                <a:cs typeface="Arial"/>
              </a:rPr>
              <a:t>pressed</a:t>
            </a:r>
            <a:r>
              <a:rPr sz="1350" b="1">
                <a:solidFill>
                  <a:srgbClr val="FFFFFF"/>
                </a:solidFill>
                <a:latin typeface="Arial"/>
                <a:cs typeface="Arial"/>
              </a:rPr>
              <a:t> key</a:t>
            </a:r>
            <a:r>
              <a:rPr sz="1350" b="1" spc="4">
                <a:solidFill>
                  <a:srgbClr val="FFFFFF"/>
                </a:solidFill>
                <a:latin typeface="Arial"/>
                <a:cs typeface="Arial"/>
              </a:rPr>
              <a:t> </a:t>
            </a:r>
            <a:r>
              <a:rPr sz="1350" b="1">
                <a:solidFill>
                  <a:srgbClr val="FFFFFF"/>
                </a:solidFill>
                <a:latin typeface="Arial"/>
                <a:cs typeface="Arial"/>
              </a:rPr>
              <a:t>via </a:t>
            </a:r>
            <a:r>
              <a:rPr sz="1350" b="1" spc="-368">
                <a:solidFill>
                  <a:srgbClr val="FFFFFF"/>
                </a:solidFill>
                <a:latin typeface="Arial"/>
                <a:cs typeface="Arial"/>
              </a:rPr>
              <a:t> </a:t>
            </a:r>
            <a:r>
              <a:rPr sz="1350" b="1" spc="-19">
                <a:solidFill>
                  <a:srgbClr val="FFFFFF"/>
                </a:solidFill>
                <a:latin typeface="Arial"/>
                <a:cs typeface="Arial"/>
              </a:rPr>
              <a:t>row-column</a:t>
            </a:r>
            <a:r>
              <a:rPr sz="1350" b="1" spc="285">
                <a:solidFill>
                  <a:srgbClr val="FFFFFF"/>
                </a:solidFill>
                <a:latin typeface="Arial"/>
                <a:cs typeface="Arial"/>
              </a:rPr>
              <a:t> </a:t>
            </a:r>
            <a:r>
              <a:rPr sz="1350" b="1" spc="-15">
                <a:solidFill>
                  <a:srgbClr val="FFFFFF"/>
                </a:solidFill>
                <a:latin typeface="Arial"/>
                <a:cs typeface="Arial"/>
              </a:rPr>
              <a:t>scanning</a:t>
            </a:r>
            <a:r>
              <a:rPr sz="1350" b="1" spc="289">
                <a:solidFill>
                  <a:srgbClr val="FFFFFF"/>
                </a:solidFill>
                <a:latin typeface="Arial"/>
                <a:cs typeface="Arial"/>
              </a:rPr>
              <a:t> </a:t>
            </a:r>
            <a:r>
              <a:rPr sz="1350" b="1" spc="-26">
                <a:solidFill>
                  <a:srgbClr val="FFFFFF"/>
                </a:solidFill>
                <a:latin typeface="Arial"/>
                <a:cs typeface="Arial"/>
              </a:rPr>
              <a:t>of</a:t>
            </a:r>
            <a:r>
              <a:rPr sz="1350" b="1" spc="307">
                <a:solidFill>
                  <a:srgbClr val="FFFFFF"/>
                </a:solidFill>
                <a:latin typeface="Arial"/>
                <a:cs typeface="Arial"/>
              </a:rPr>
              <a:t> </a:t>
            </a:r>
            <a:r>
              <a:rPr sz="1350" b="1">
                <a:solidFill>
                  <a:srgbClr val="FFFFFF"/>
                </a:solidFill>
                <a:latin typeface="Arial"/>
                <a:cs typeface="Arial"/>
              </a:rPr>
              <a:t>the</a:t>
            </a:r>
            <a:r>
              <a:rPr sz="1350" b="1" spc="293">
                <a:solidFill>
                  <a:srgbClr val="FFFFFF"/>
                </a:solidFill>
                <a:latin typeface="Arial"/>
                <a:cs typeface="Arial"/>
              </a:rPr>
              <a:t> </a:t>
            </a:r>
            <a:r>
              <a:rPr sz="1350" b="1">
                <a:solidFill>
                  <a:srgbClr val="FFFFFF"/>
                </a:solidFill>
                <a:latin typeface="Arial"/>
                <a:cs typeface="Arial"/>
              </a:rPr>
              <a:t>keypad </a:t>
            </a:r>
            <a:r>
              <a:rPr sz="1350" b="1" spc="-363">
                <a:solidFill>
                  <a:srgbClr val="FFFFFF"/>
                </a:solidFill>
                <a:latin typeface="Arial"/>
                <a:cs typeface="Arial"/>
              </a:rPr>
              <a:t> </a:t>
            </a:r>
            <a:r>
              <a:rPr sz="1350" b="1" spc="-8">
                <a:solidFill>
                  <a:srgbClr val="FFFFFF"/>
                </a:solidFill>
                <a:latin typeface="Arial"/>
                <a:cs typeface="Arial"/>
              </a:rPr>
              <a:t>matrix.</a:t>
            </a:r>
            <a:endParaRPr sz="1350">
              <a:latin typeface="Arial"/>
              <a:cs typeface="Arial"/>
            </a:endParaRPr>
          </a:p>
        </p:txBody>
      </p:sp>
      <p:pic>
        <p:nvPicPr>
          <p:cNvPr id="7" name="object 7"/>
          <p:cNvPicPr/>
          <p:nvPr/>
        </p:nvPicPr>
        <p:blipFill>
          <a:blip r:embed="rId4"/>
          <a:stretch>
            <a:fillRect/>
          </a:stretch>
        </p:blipFill>
        <p:spPr>
          <a:xfrm>
            <a:off x="4434363" y="711422"/>
            <a:ext cx="3606260" cy="3018377"/>
          </a:xfrm>
          <a:prstGeom prst="rect">
            <a:avLst/>
          </a:prstGeom>
        </p:spPr>
      </p:pic>
      <p:grpSp>
        <p:nvGrpSpPr>
          <p:cNvPr id="8" name="object 8"/>
          <p:cNvGrpSpPr/>
          <p:nvPr/>
        </p:nvGrpSpPr>
        <p:grpSpPr>
          <a:xfrm>
            <a:off x="601827" y="574929"/>
            <a:ext cx="266224" cy="273368"/>
            <a:chOff x="601827" y="574929"/>
            <a:chExt cx="266224" cy="273368"/>
          </a:xfrm>
        </p:grpSpPr>
        <p:sp>
          <p:nvSpPr>
            <p:cNvPr id="9" name="object 9"/>
            <p:cNvSpPr/>
            <p:nvPr/>
          </p:nvSpPr>
          <p:spPr>
            <a:xfrm>
              <a:off x="601827" y="574929"/>
              <a:ext cx="266224" cy="273368"/>
            </a:xfrm>
            <a:custGeom>
              <a:avLst/>
              <a:gdLst/>
              <a:ahLst/>
              <a:cxnLst/>
              <a:rect l="l" t="t" r="r" b="b"/>
              <a:pathLst>
                <a:path w="354965" h="364490">
                  <a:moveTo>
                    <a:pt x="295465" y="0"/>
                  </a:moveTo>
                  <a:lnTo>
                    <a:pt x="59093" y="0"/>
                  </a:lnTo>
                  <a:lnTo>
                    <a:pt x="36090" y="4657"/>
                  </a:lnTo>
                  <a:lnTo>
                    <a:pt x="17306" y="17351"/>
                  </a:lnTo>
                  <a:lnTo>
                    <a:pt x="4643" y="36165"/>
                  </a:lnTo>
                  <a:lnTo>
                    <a:pt x="0" y="59181"/>
                  </a:lnTo>
                  <a:lnTo>
                    <a:pt x="0" y="304800"/>
                  </a:lnTo>
                  <a:lnTo>
                    <a:pt x="4643" y="327816"/>
                  </a:lnTo>
                  <a:lnTo>
                    <a:pt x="17306" y="346630"/>
                  </a:lnTo>
                  <a:lnTo>
                    <a:pt x="36090" y="359324"/>
                  </a:lnTo>
                  <a:lnTo>
                    <a:pt x="59093" y="363981"/>
                  </a:lnTo>
                  <a:lnTo>
                    <a:pt x="295465" y="363981"/>
                  </a:lnTo>
                  <a:lnTo>
                    <a:pt x="318468" y="359324"/>
                  </a:lnTo>
                  <a:lnTo>
                    <a:pt x="337251" y="346630"/>
                  </a:lnTo>
                  <a:lnTo>
                    <a:pt x="349915" y="327816"/>
                  </a:lnTo>
                  <a:lnTo>
                    <a:pt x="354558" y="304800"/>
                  </a:lnTo>
                  <a:lnTo>
                    <a:pt x="354558" y="59181"/>
                  </a:lnTo>
                  <a:lnTo>
                    <a:pt x="349915" y="36165"/>
                  </a:lnTo>
                  <a:lnTo>
                    <a:pt x="337251" y="17351"/>
                  </a:lnTo>
                  <a:lnTo>
                    <a:pt x="318468" y="4657"/>
                  </a:lnTo>
                  <a:lnTo>
                    <a:pt x="295465" y="0"/>
                  </a:lnTo>
                  <a:close/>
                </a:path>
              </a:pathLst>
            </a:custGeom>
            <a:solidFill>
              <a:srgbClr val="C7C7C7"/>
            </a:solidFill>
          </p:spPr>
          <p:txBody>
            <a:bodyPr wrap="square" lIns="0" tIns="0" rIns="0" bIns="0" rtlCol="0"/>
            <a:lstStyle/>
            <a:p>
              <a:endParaRPr/>
            </a:p>
          </p:txBody>
        </p:sp>
        <p:sp>
          <p:nvSpPr>
            <p:cNvPr id="10" name="object 10"/>
            <p:cNvSpPr/>
            <p:nvPr/>
          </p:nvSpPr>
          <p:spPr>
            <a:xfrm>
              <a:off x="601827" y="574929"/>
              <a:ext cx="266224" cy="273368"/>
            </a:xfrm>
            <a:custGeom>
              <a:avLst/>
              <a:gdLst/>
              <a:ahLst/>
              <a:cxnLst/>
              <a:rect l="l" t="t" r="r" b="b"/>
              <a:pathLst>
                <a:path w="354965" h="364490">
                  <a:moveTo>
                    <a:pt x="0" y="59181"/>
                  </a:moveTo>
                  <a:lnTo>
                    <a:pt x="4643" y="36165"/>
                  </a:lnTo>
                  <a:lnTo>
                    <a:pt x="17306" y="17351"/>
                  </a:lnTo>
                  <a:lnTo>
                    <a:pt x="36090" y="4657"/>
                  </a:lnTo>
                  <a:lnTo>
                    <a:pt x="59093" y="0"/>
                  </a:lnTo>
                  <a:lnTo>
                    <a:pt x="295465" y="0"/>
                  </a:lnTo>
                  <a:lnTo>
                    <a:pt x="318468" y="4657"/>
                  </a:lnTo>
                  <a:lnTo>
                    <a:pt x="337251" y="17351"/>
                  </a:lnTo>
                  <a:lnTo>
                    <a:pt x="349915" y="36165"/>
                  </a:lnTo>
                  <a:lnTo>
                    <a:pt x="354558" y="59181"/>
                  </a:lnTo>
                  <a:lnTo>
                    <a:pt x="354558" y="304800"/>
                  </a:lnTo>
                  <a:lnTo>
                    <a:pt x="349915" y="327816"/>
                  </a:lnTo>
                  <a:lnTo>
                    <a:pt x="337251" y="346630"/>
                  </a:lnTo>
                  <a:lnTo>
                    <a:pt x="318468" y="359324"/>
                  </a:lnTo>
                  <a:lnTo>
                    <a:pt x="295465" y="363981"/>
                  </a:lnTo>
                  <a:lnTo>
                    <a:pt x="59093" y="363981"/>
                  </a:lnTo>
                  <a:lnTo>
                    <a:pt x="36090" y="359324"/>
                  </a:lnTo>
                  <a:lnTo>
                    <a:pt x="17306" y="346630"/>
                  </a:lnTo>
                  <a:lnTo>
                    <a:pt x="4643" y="327816"/>
                  </a:lnTo>
                  <a:lnTo>
                    <a:pt x="0" y="304800"/>
                  </a:lnTo>
                  <a:lnTo>
                    <a:pt x="0" y="59181"/>
                  </a:lnTo>
                  <a:close/>
                </a:path>
              </a:pathLst>
            </a:custGeom>
            <a:ln w="15875">
              <a:solidFill>
                <a:srgbClr val="6C0000"/>
              </a:solidFill>
            </a:ln>
          </p:spPr>
          <p:txBody>
            <a:bodyPr wrap="square" lIns="0" tIns="0" rIns="0" bIns="0" rtlCol="0"/>
            <a:lstStyle/>
            <a:p>
              <a:endParaRPr/>
            </a:p>
          </p:txBody>
        </p:sp>
      </p:grpSp>
      <p:sp>
        <p:nvSpPr>
          <p:cNvPr id="11" name="object 11"/>
          <p:cNvSpPr txBox="1">
            <a:spLocks noGrp="1"/>
          </p:cNvSpPr>
          <p:nvPr>
            <p:ph type="sldNum" sz="quarter" idx="7"/>
          </p:nvPr>
        </p:nvSpPr>
        <p:spPr>
          <a:xfrm>
            <a:off x="6436233" y="3489696"/>
            <a:ext cx="245388" cy="230183"/>
          </a:xfrm>
          <a:prstGeom prst="rect">
            <a:avLst/>
          </a:prstGeom>
        </p:spPr>
        <p:txBody>
          <a:bodyPr vert="horz" wrap="square" lIns="0" tIns="0" rIns="0" bIns="0" rtlCol="0">
            <a:spAutoFit/>
          </a:bodyPr>
          <a:lstStyle/>
          <a:p>
            <a:pPr marL="28575">
              <a:lnSpc>
                <a:spcPts val="2359"/>
              </a:lnSpc>
            </a:pPr>
            <a:fld id="{81D60167-4931-47E6-BA6A-407CBD079E47}" type="slidenum">
              <a:rPr spc="-60"/>
              <a:t>18</a:t>
            </a:fld>
            <a:endParaRPr spc="-6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H="1">
            <a:off x="8743950" y="667512"/>
            <a:ext cx="0" cy="3878104"/>
          </a:xfrm>
          <a:custGeom>
            <a:avLst/>
            <a:gdLst/>
            <a:ahLst/>
            <a:cxnLst/>
            <a:rect l="l" t="t" r="r" b="b"/>
            <a:pathLst>
              <a:path h="5170805">
                <a:moveTo>
                  <a:pt x="0" y="0"/>
                </a:moveTo>
                <a:lnTo>
                  <a:pt x="0" y="5170500"/>
                </a:lnTo>
              </a:path>
            </a:pathLst>
          </a:custGeom>
          <a:ln w="9525">
            <a:solidFill>
              <a:srgbClr val="FFFFFF"/>
            </a:solidFill>
          </a:ln>
        </p:spPr>
        <p:txBody>
          <a:bodyPr wrap="square" lIns="0" tIns="0" rIns="0" bIns="0" rtlCol="0"/>
          <a:lstStyle/>
          <a:p>
            <a:endParaRPr/>
          </a:p>
        </p:txBody>
      </p:sp>
      <p:pic>
        <p:nvPicPr>
          <p:cNvPr id="3" name="object 3"/>
          <p:cNvPicPr/>
          <p:nvPr/>
        </p:nvPicPr>
        <p:blipFill>
          <a:blip r:embed="rId2"/>
          <a:stretch>
            <a:fillRect/>
          </a:stretch>
        </p:blipFill>
        <p:spPr>
          <a:xfrm>
            <a:off x="391877" y="4661992"/>
            <a:ext cx="79362" cy="79362"/>
          </a:xfrm>
          <a:prstGeom prst="rect">
            <a:avLst/>
          </a:prstGeom>
        </p:spPr>
      </p:pic>
      <p:pic>
        <p:nvPicPr>
          <p:cNvPr id="4" name="object 4"/>
          <p:cNvPicPr/>
          <p:nvPr/>
        </p:nvPicPr>
        <p:blipFill>
          <a:blip r:embed="rId3"/>
          <a:stretch>
            <a:fillRect/>
          </a:stretch>
        </p:blipFill>
        <p:spPr>
          <a:xfrm>
            <a:off x="391877" y="4830632"/>
            <a:ext cx="79362" cy="79362"/>
          </a:xfrm>
          <a:prstGeom prst="rect">
            <a:avLst/>
          </a:prstGeom>
        </p:spPr>
      </p:pic>
      <p:sp>
        <p:nvSpPr>
          <p:cNvPr id="5" name="object 5"/>
          <p:cNvSpPr txBox="1">
            <a:spLocks noGrp="1"/>
          </p:cNvSpPr>
          <p:nvPr>
            <p:ph type="title"/>
          </p:nvPr>
        </p:nvSpPr>
        <p:spPr>
          <a:xfrm>
            <a:off x="898931" y="582549"/>
            <a:ext cx="1766411" cy="161449"/>
          </a:xfrm>
          <a:prstGeom prst="rect">
            <a:avLst/>
          </a:prstGeom>
        </p:spPr>
        <p:txBody>
          <a:bodyPr vert="horz" wrap="square" lIns="0" tIns="9525" rIns="0" bIns="0" rtlCol="0">
            <a:spAutoFit/>
          </a:bodyPr>
          <a:lstStyle/>
          <a:p>
            <a:pPr marL="9525">
              <a:lnSpc>
                <a:spcPct val="100000"/>
              </a:lnSpc>
              <a:spcBef>
                <a:spcPts val="75"/>
              </a:spcBef>
            </a:pPr>
            <a:r>
              <a:rPr spc="-4"/>
              <a:t>Setting</a:t>
            </a:r>
            <a:r>
              <a:rPr spc="270"/>
              <a:t> </a:t>
            </a:r>
            <a:r>
              <a:rPr spc="56"/>
              <a:t>a</a:t>
            </a:r>
            <a:r>
              <a:rPr spc="285"/>
              <a:t> </a:t>
            </a:r>
            <a:r>
              <a:rPr spc="34"/>
              <a:t>New</a:t>
            </a:r>
            <a:r>
              <a:rPr spc="281"/>
              <a:t> </a:t>
            </a:r>
            <a:r>
              <a:rPr spc="19"/>
              <a:t>Code</a:t>
            </a:r>
          </a:p>
        </p:txBody>
      </p:sp>
      <p:sp>
        <p:nvSpPr>
          <p:cNvPr id="6" name="object 6"/>
          <p:cNvSpPr txBox="1"/>
          <p:nvPr/>
        </p:nvSpPr>
        <p:spPr>
          <a:xfrm>
            <a:off x="556031" y="1161097"/>
            <a:ext cx="3518535" cy="2745581"/>
          </a:xfrm>
          <a:prstGeom prst="rect">
            <a:avLst/>
          </a:prstGeom>
        </p:spPr>
        <p:txBody>
          <a:bodyPr vert="horz" wrap="square" lIns="0" tIns="9525" rIns="0" bIns="0" rtlCol="0">
            <a:spAutoFit/>
          </a:bodyPr>
          <a:lstStyle/>
          <a:p>
            <a:pPr marL="266700" marR="8096" indent="-257175">
              <a:lnSpc>
                <a:spcPct val="107200"/>
              </a:lnSpc>
              <a:spcBef>
                <a:spcPts val="75"/>
              </a:spcBef>
              <a:buSzPct val="55555"/>
              <a:buFont typeface="Symbol"/>
              <a:buChar char=""/>
              <a:tabLst>
                <a:tab pos="266224" algn="l"/>
                <a:tab pos="266700" algn="l"/>
              </a:tabLst>
            </a:pPr>
            <a:r>
              <a:rPr sz="1350" b="1" spc="22">
                <a:solidFill>
                  <a:srgbClr val="FFFFFF"/>
                </a:solidFill>
                <a:latin typeface="Arial"/>
                <a:cs typeface="Arial"/>
              </a:rPr>
              <a:t>When </a:t>
            </a:r>
            <a:r>
              <a:rPr sz="1350" b="1">
                <a:solidFill>
                  <a:srgbClr val="FFFFFF"/>
                </a:solidFill>
                <a:latin typeface="Arial"/>
                <a:cs typeface="Arial"/>
              </a:rPr>
              <a:t>the</a:t>
            </a:r>
            <a:r>
              <a:rPr sz="1350" b="1" spc="375">
                <a:solidFill>
                  <a:srgbClr val="FFFFFF"/>
                </a:solidFill>
                <a:latin typeface="Arial"/>
                <a:cs typeface="Arial"/>
              </a:rPr>
              <a:t> </a:t>
            </a:r>
            <a:r>
              <a:rPr sz="1350" b="1" spc="11">
                <a:solidFill>
                  <a:srgbClr val="FFFFFF"/>
                </a:solidFill>
                <a:latin typeface="Arial"/>
                <a:cs typeface="Arial"/>
              </a:rPr>
              <a:t>safe  </a:t>
            </a:r>
            <a:r>
              <a:rPr sz="1350" b="1" spc="-26">
                <a:solidFill>
                  <a:srgbClr val="FFFFFF"/>
                </a:solidFill>
                <a:latin typeface="Arial"/>
                <a:cs typeface="Arial"/>
              </a:rPr>
              <a:t>is</a:t>
            </a:r>
            <a:r>
              <a:rPr sz="1350" b="1" spc="322">
                <a:solidFill>
                  <a:srgbClr val="FFFFFF"/>
                </a:solidFill>
                <a:latin typeface="Arial"/>
                <a:cs typeface="Arial"/>
              </a:rPr>
              <a:t> </a:t>
            </a:r>
            <a:r>
              <a:rPr sz="1350" b="1" spc="-11">
                <a:solidFill>
                  <a:srgbClr val="FFFFFF"/>
                </a:solidFill>
                <a:latin typeface="Arial"/>
                <a:cs typeface="Arial"/>
              </a:rPr>
              <a:t>unlocked,</a:t>
            </a:r>
            <a:r>
              <a:rPr sz="1350" b="1" spc="352">
                <a:solidFill>
                  <a:srgbClr val="FFFFFF"/>
                </a:solidFill>
                <a:latin typeface="Arial"/>
                <a:cs typeface="Arial"/>
              </a:rPr>
              <a:t> </a:t>
            </a:r>
            <a:r>
              <a:rPr sz="1350" b="1" spc="-15">
                <a:solidFill>
                  <a:srgbClr val="FFFFFF"/>
                </a:solidFill>
                <a:latin typeface="Arial"/>
                <a:cs typeface="Arial"/>
              </a:rPr>
              <a:t>pressing </a:t>
            </a:r>
            <a:r>
              <a:rPr sz="1350" b="1" spc="-11">
                <a:solidFill>
                  <a:srgbClr val="FFFFFF"/>
                </a:solidFill>
                <a:latin typeface="Arial"/>
                <a:cs typeface="Arial"/>
              </a:rPr>
              <a:t> </a:t>
            </a:r>
            <a:r>
              <a:rPr sz="1350" b="1" spc="-15">
                <a:solidFill>
                  <a:srgbClr val="FFFFFF"/>
                </a:solidFill>
                <a:latin typeface="Arial"/>
                <a:cs typeface="Arial"/>
              </a:rPr>
              <a:t>A</a:t>
            </a:r>
            <a:r>
              <a:rPr sz="1350" b="1" spc="289">
                <a:solidFill>
                  <a:srgbClr val="FFFFFF"/>
                </a:solidFill>
                <a:latin typeface="Arial"/>
                <a:cs typeface="Arial"/>
              </a:rPr>
              <a:t> </a:t>
            </a:r>
            <a:r>
              <a:rPr sz="1350" b="1" spc="-8">
                <a:solidFill>
                  <a:srgbClr val="FFFFFF"/>
                </a:solidFill>
                <a:latin typeface="Arial"/>
                <a:cs typeface="Arial"/>
              </a:rPr>
              <a:t>allows</a:t>
            </a:r>
            <a:r>
              <a:rPr sz="1350" b="1" spc="278">
                <a:solidFill>
                  <a:srgbClr val="FFFFFF"/>
                </a:solidFill>
                <a:latin typeface="Arial"/>
                <a:cs typeface="Arial"/>
              </a:rPr>
              <a:t> </a:t>
            </a:r>
            <a:r>
              <a:rPr sz="1350" b="1">
                <a:solidFill>
                  <a:srgbClr val="FFFFFF"/>
                </a:solidFill>
                <a:latin typeface="Arial"/>
                <a:cs typeface="Arial"/>
              </a:rPr>
              <a:t>the</a:t>
            </a:r>
            <a:r>
              <a:rPr sz="1350" b="1" spc="289">
                <a:solidFill>
                  <a:srgbClr val="FFFFFF"/>
                </a:solidFill>
                <a:latin typeface="Arial"/>
                <a:cs typeface="Arial"/>
              </a:rPr>
              <a:t> </a:t>
            </a:r>
            <a:r>
              <a:rPr sz="1350" b="1" spc="-8">
                <a:solidFill>
                  <a:srgbClr val="FFFFFF"/>
                </a:solidFill>
                <a:latin typeface="Arial"/>
                <a:cs typeface="Arial"/>
              </a:rPr>
              <a:t>user</a:t>
            </a:r>
            <a:r>
              <a:rPr sz="1350" b="1" spc="296">
                <a:solidFill>
                  <a:srgbClr val="FFFFFF"/>
                </a:solidFill>
                <a:latin typeface="Arial"/>
                <a:cs typeface="Arial"/>
              </a:rPr>
              <a:t> </a:t>
            </a:r>
            <a:r>
              <a:rPr sz="1350" b="1" spc="-26">
                <a:solidFill>
                  <a:srgbClr val="FFFFFF"/>
                </a:solidFill>
                <a:latin typeface="Arial"/>
                <a:cs typeface="Arial"/>
              </a:rPr>
              <a:t>to</a:t>
            </a:r>
            <a:r>
              <a:rPr sz="1350" b="1" spc="293">
                <a:solidFill>
                  <a:srgbClr val="FFFFFF"/>
                </a:solidFill>
                <a:latin typeface="Arial"/>
                <a:cs typeface="Arial"/>
              </a:rPr>
              <a:t> </a:t>
            </a:r>
            <a:r>
              <a:rPr sz="1350" b="1">
                <a:solidFill>
                  <a:srgbClr val="FFFFFF"/>
                </a:solidFill>
                <a:latin typeface="Arial"/>
                <a:cs typeface="Arial"/>
              </a:rPr>
              <a:t>set</a:t>
            </a:r>
            <a:r>
              <a:rPr sz="1350" b="1" spc="289">
                <a:solidFill>
                  <a:srgbClr val="FFFFFF"/>
                </a:solidFill>
                <a:latin typeface="Arial"/>
                <a:cs typeface="Arial"/>
              </a:rPr>
              <a:t> </a:t>
            </a:r>
            <a:r>
              <a:rPr sz="1350" b="1" spc="56">
                <a:solidFill>
                  <a:srgbClr val="FFFFFF"/>
                </a:solidFill>
                <a:latin typeface="Arial"/>
                <a:cs typeface="Arial"/>
              </a:rPr>
              <a:t>a</a:t>
            </a:r>
            <a:r>
              <a:rPr sz="1350" b="1" spc="293">
                <a:solidFill>
                  <a:srgbClr val="FFFFFF"/>
                </a:solidFill>
                <a:latin typeface="Arial"/>
                <a:cs typeface="Arial"/>
              </a:rPr>
              <a:t> </a:t>
            </a:r>
            <a:r>
              <a:rPr sz="1350" b="1" spc="8">
                <a:solidFill>
                  <a:srgbClr val="FFFFFF"/>
                </a:solidFill>
                <a:latin typeface="Arial"/>
                <a:cs typeface="Arial"/>
              </a:rPr>
              <a:t>new</a:t>
            </a:r>
            <a:r>
              <a:rPr sz="1350" b="1" spc="289">
                <a:solidFill>
                  <a:srgbClr val="FFFFFF"/>
                </a:solidFill>
                <a:latin typeface="Arial"/>
                <a:cs typeface="Arial"/>
              </a:rPr>
              <a:t> </a:t>
            </a:r>
            <a:r>
              <a:rPr sz="1350" b="1" spc="-15">
                <a:solidFill>
                  <a:srgbClr val="FFFFFF"/>
                </a:solidFill>
                <a:latin typeface="Arial"/>
                <a:cs typeface="Arial"/>
              </a:rPr>
              <a:t>code:</a:t>
            </a:r>
            <a:endParaRPr sz="1350">
              <a:latin typeface="Arial"/>
              <a:cs typeface="Arial"/>
            </a:endParaRPr>
          </a:p>
          <a:p>
            <a:pPr marL="567214" lvl="1" indent="-215265">
              <a:lnSpc>
                <a:spcPct val="100000"/>
              </a:lnSpc>
              <a:spcBef>
                <a:spcPts val="708"/>
              </a:spcBef>
              <a:buAutoNum type="arabicPeriod"/>
              <a:tabLst>
                <a:tab pos="567690" algn="l"/>
              </a:tabLst>
            </a:pPr>
            <a:r>
              <a:rPr sz="1350" b="1" spc="30">
                <a:solidFill>
                  <a:srgbClr val="FFFFFF"/>
                </a:solidFill>
                <a:latin typeface="Arial"/>
                <a:cs typeface="Arial"/>
              </a:rPr>
              <a:t>The</a:t>
            </a:r>
            <a:r>
              <a:rPr sz="1350" b="1" spc="285">
                <a:solidFill>
                  <a:srgbClr val="FFFFFF"/>
                </a:solidFill>
                <a:latin typeface="Arial"/>
                <a:cs typeface="Arial"/>
              </a:rPr>
              <a:t> </a:t>
            </a:r>
            <a:r>
              <a:rPr sz="1350" b="1" spc="-8">
                <a:solidFill>
                  <a:srgbClr val="FFFFFF"/>
                </a:solidFill>
                <a:latin typeface="Arial"/>
                <a:cs typeface="Arial"/>
              </a:rPr>
              <a:t>user</a:t>
            </a:r>
            <a:r>
              <a:rPr sz="1350" b="1" spc="296">
                <a:solidFill>
                  <a:srgbClr val="FFFFFF"/>
                </a:solidFill>
                <a:latin typeface="Arial"/>
                <a:cs typeface="Arial"/>
              </a:rPr>
              <a:t> </a:t>
            </a:r>
            <a:r>
              <a:rPr sz="1350" b="1">
                <a:solidFill>
                  <a:srgbClr val="FFFFFF"/>
                </a:solidFill>
                <a:latin typeface="Arial"/>
                <a:cs typeface="Arial"/>
              </a:rPr>
              <a:t>enters</a:t>
            </a:r>
            <a:r>
              <a:rPr sz="1350" b="1" spc="289">
                <a:solidFill>
                  <a:srgbClr val="FFFFFF"/>
                </a:solidFill>
                <a:latin typeface="Arial"/>
                <a:cs typeface="Arial"/>
              </a:rPr>
              <a:t> </a:t>
            </a:r>
            <a:r>
              <a:rPr sz="1350" b="1">
                <a:solidFill>
                  <a:srgbClr val="FFFFFF"/>
                </a:solidFill>
                <a:latin typeface="Arial"/>
                <a:cs typeface="Arial"/>
              </a:rPr>
              <a:t>the</a:t>
            </a:r>
            <a:r>
              <a:rPr sz="1350" b="1" spc="289">
                <a:solidFill>
                  <a:srgbClr val="FFFFFF"/>
                </a:solidFill>
                <a:latin typeface="Arial"/>
                <a:cs typeface="Arial"/>
              </a:rPr>
              <a:t> </a:t>
            </a:r>
            <a:r>
              <a:rPr sz="1350" b="1" spc="8">
                <a:solidFill>
                  <a:srgbClr val="FFFFFF"/>
                </a:solidFill>
                <a:latin typeface="Arial"/>
                <a:cs typeface="Arial"/>
              </a:rPr>
              <a:t>new</a:t>
            </a:r>
            <a:r>
              <a:rPr sz="1350" b="1" spc="289">
                <a:solidFill>
                  <a:srgbClr val="FFFFFF"/>
                </a:solidFill>
                <a:latin typeface="Arial"/>
                <a:cs typeface="Arial"/>
              </a:rPr>
              <a:t> </a:t>
            </a:r>
            <a:r>
              <a:rPr sz="1350" b="1" spc="-11">
                <a:solidFill>
                  <a:srgbClr val="FFFFFF"/>
                </a:solidFill>
                <a:latin typeface="Arial"/>
                <a:cs typeface="Arial"/>
              </a:rPr>
              <a:t>4-digit</a:t>
            </a:r>
            <a:endParaRPr sz="1350">
              <a:latin typeface="Arial"/>
              <a:cs typeface="Arial"/>
            </a:endParaRPr>
          </a:p>
          <a:p>
            <a:pPr marL="567214">
              <a:lnSpc>
                <a:spcPct val="100000"/>
              </a:lnSpc>
              <a:spcBef>
                <a:spcPts val="109"/>
              </a:spcBef>
            </a:pPr>
            <a:r>
              <a:rPr sz="1350" b="1" spc="-4">
                <a:solidFill>
                  <a:srgbClr val="FFFFFF"/>
                </a:solidFill>
                <a:latin typeface="Arial"/>
                <a:cs typeface="Arial"/>
              </a:rPr>
              <a:t>code.</a:t>
            </a:r>
            <a:endParaRPr sz="1350">
              <a:latin typeface="Arial"/>
              <a:cs typeface="Arial"/>
            </a:endParaRPr>
          </a:p>
          <a:p>
            <a:pPr marL="567214" marR="426720" lvl="1" indent="-215265">
              <a:lnSpc>
                <a:spcPct val="106700"/>
              </a:lnSpc>
              <a:spcBef>
                <a:spcPts val="614"/>
              </a:spcBef>
              <a:buAutoNum type="arabicPeriod" startAt="2"/>
              <a:tabLst>
                <a:tab pos="567690" algn="l"/>
              </a:tabLst>
            </a:pPr>
            <a:r>
              <a:rPr sz="1350" b="1" spc="30">
                <a:solidFill>
                  <a:srgbClr val="FFFFFF"/>
                </a:solidFill>
                <a:latin typeface="Arial"/>
                <a:cs typeface="Arial"/>
              </a:rPr>
              <a:t>The</a:t>
            </a:r>
            <a:r>
              <a:rPr sz="1350" b="1" spc="289">
                <a:solidFill>
                  <a:srgbClr val="FFFFFF"/>
                </a:solidFill>
                <a:latin typeface="Arial"/>
                <a:cs typeface="Arial"/>
              </a:rPr>
              <a:t> </a:t>
            </a:r>
            <a:r>
              <a:rPr sz="1350" b="1" spc="-4">
                <a:solidFill>
                  <a:srgbClr val="FFFFFF"/>
                </a:solidFill>
                <a:latin typeface="Arial"/>
                <a:cs typeface="Arial"/>
              </a:rPr>
              <a:t>code</a:t>
            </a:r>
            <a:r>
              <a:rPr sz="1350" b="1" spc="289">
                <a:solidFill>
                  <a:srgbClr val="FFFFFF"/>
                </a:solidFill>
                <a:latin typeface="Arial"/>
                <a:cs typeface="Arial"/>
              </a:rPr>
              <a:t> </a:t>
            </a:r>
            <a:r>
              <a:rPr sz="1350" b="1" spc="-26">
                <a:solidFill>
                  <a:srgbClr val="FFFFFF"/>
                </a:solidFill>
                <a:latin typeface="Arial"/>
                <a:cs typeface="Arial"/>
              </a:rPr>
              <a:t>is</a:t>
            </a:r>
            <a:r>
              <a:rPr sz="1350" b="1" spc="300">
                <a:solidFill>
                  <a:srgbClr val="FFFFFF"/>
                </a:solidFill>
                <a:latin typeface="Arial"/>
                <a:cs typeface="Arial"/>
              </a:rPr>
              <a:t> </a:t>
            </a:r>
            <a:r>
              <a:rPr sz="1350" b="1" spc="-15">
                <a:solidFill>
                  <a:srgbClr val="FFFFFF"/>
                </a:solidFill>
                <a:latin typeface="Arial"/>
                <a:cs typeface="Arial"/>
              </a:rPr>
              <a:t>confirmed</a:t>
            </a:r>
            <a:r>
              <a:rPr sz="1350" b="1" spc="278">
                <a:solidFill>
                  <a:srgbClr val="FFFFFF"/>
                </a:solidFill>
                <a:latin typeface="Arial"/>
                <a:cs typeface="Arial"/>
              </a:rPr>
              <a:t> </a:t>
            </a:r>
            <a:r>
              <a:rPr sz="1350" b="1" spc="-22">
                <a:solidFill>
                  <a:srgbClr val="FFFFFF"/>
                </a:solidFill>
                <a:latin typeface="Arial"/>
                <a:cs typeface="Arial"/>
              </a:rPr>
              <a:t>by</a:t>
            </a:r>
            <a:r>
              <a:rPr sz="1350" b="1" spc="296">
                <a:solidFill>
                  <a:srgbClr val="FFFFFF"/>
                </a:solidFill>
                <a:latin typeface="Arial"/>
                <a:cs typeface="Arial"/>
              </a:rPr>
              <a:t> </a:t>
            </a:r>
            <a:r>
              <a:rPr sz="1350" b="1" spc="15">
                <a:solidFill>
                  <a:srgbClr val="FFFFFF"/>
                </a:solidFill>
                <a:latin typeface="Arial"/>
                <a:cs typeface="Arial"/>
              </a:rPr>
              <a:t>re- </a:t>
            </a:r>
            <a:r>
              <a:rPr sz="1350" b="1" spc="-363">
                <a:solidFill>
                  <a:srgbClr val="FFFFFF"/>
                </a:solidFill>
                <a:latin typeface="Arial"/>
                <a:cs typeface="Arial"/>
              </a:rPr>
              <a:t> </a:t>
            </a:r>
            <a:r>
              <a:rPr sz="1350" b="1" spc="-8">
                <a:solidFill>
                  <a:srgbClr val="FFFFFF"/>
                </a:solidFill>
                <a:latin typeface="Arial"/>
                <a:cs typeface="Arial"/>
              </a:rPr>
              <a:t>entering</a:t>
            </a:r>
            <a:r>
              <a:rPr sz="1350" b="1" spc="281">
                <a:solidFill>
                  <a:srgbClr val="FFFFFF"/>
                </a:solidFill>
                <a:latin typeface="Arial"/>
                <a:cs typeface="Arial"/>
              </a:rPr>
              <a:t> </a:t>
            </a:r>
            <a:r>
              <a:rPr sz="1350" b="1" spc="-15">
                <a:solidFill>
                  <a:srgbClr val="FFFFFF"/>
                </a:solidFill>
                <a:latin typeface="Arial"/>
                <a:cs typeface="Arial"/>
              </a:rPr>
              <a:t>it.</a:t>
            </a:r>
            <a:endParaRPr sz="1350">
              <a:latin typeface="Arial"/>
              <a:cs typeface="Arial"/>
            </a:endParaRPr>
          </a:p>
          <a:p>
            <a:pPr marL="567214" marR="404336" lvl="1" indent="-215265">
              <a:lnSpc>
                <a:spcPct val="107200"/>
              </a:lnSpc>
              <a:spcBef>
                <a:spcPts val="592"/>
              </a:spcBef>
              <a:buAutoNum type="arabicPeriod" startAt="2"/>
              <a:tabLst>
                <a:tab pos="567690" algn="l"/>
              </a:tabLst>
            </a:pPr>
            <a:r>
              <a:rPr sz="1350" b="1" spc="4">
                <a:solidFill>
                  <a:srgbClr val="FFFFFF"/>
                </a:solidFill>
                <a:latin typeface="Arial"/>
                <a:cs typeface="Arial"/>
              </a:rPr>
              <a:t>If</a:t>
            </a:r>
            <a:r>
              <a:rPr sz="1350" b="1" spc="293">
                <a:solidFill>
                  <a:srgbClr val="FFFFFF"/>
                </a:solidFill>
                <a:latin typeface="Arial"/>
                <a:cs typeface="Arial"/>
              </a:rPr>
              <a:t> </a:t>
            </a:r>
            <a:r>
              <a:rPr sz="1350" b="1" spc="-22">
                <a:solidFill>
                  <a:srgbClr val="FFFFFF"/>
                </a:solidFill>
                <a:latin typeface="Arial"/>
                <a:cs typeface="Arial"/>
              </a:rPr>
              <a:t>both</a:t>
            </a:r>
            <a:r>
              <a:rPr sz="1350" b="1" spc="274">
                <a:solidFill>
                  <a:srgbClr val="FFFFFF"/>
                </a:solidFill>
                <a:latin typeface="Arial"/>
                <a:cs typeface="Arial"/>
              </a:rPr>
              <a:t> </a:t>
            </a:r>
            <a:r>
              <a:rPr sz="1350" b="1" spc="-22">
                <a:solidFill>
                  <a:srgbClr val="FFFFFF"/>
                </a:solidFill>
                <a:latin typeface="Arial"/>
                <a:cs typeface="Arial"/>
              </a:rPr>
              <a:t>inputs</a:t>
            </a:r>
            <a:r>
              <a:rPr sz="1350" b="1" spc="285">
                <a:solidFill>
                  <a:srgbClr val="FFFFFF"/>
                </a:solidFill>
                <a:latin typeface="Arial"/>
                <a:cs typeface="Arial"/>
              </a:rPr>
              <a:t> </a:t>
            </a:r>
            <a:r>
              <a:rPr sz="1350" b="1" spc="-4">
                <a:solidFill>
                  <a:srgbClr val="FFFFFF"/>
                </a:solidFill>
                <a:latin typeface="Arial"/>
                <a:cs typeface="Arial"/>
              </a:rPr>
              <a:t>match,</a:t>
            </a:r>
            <a:r>
              <a:rPr sz="1350" b="1" spc="281">
                <a:solidFill>
                  <a:srgbClr val="FFFFFF"/>
                </a:solidFill>
                <a:latin typeface="Arial"/>
                <a:cs typeface="Arial"/>
              </a:rPr>
              <a:t> </a:t>
            </a:r>
            <a:r>
              <a:rPr sz="1350" b="1">
                <a:solidFill>
                  <a:srgbClr val="FFFFFF"/>
                </a:solidFill>
                <a:latin typeface="Arial"/>
                <a:cs typeface="Arial"/>
              </a:rPr>
              <a:t>the</a:t>
            </a:r>
            <a:r>
              <a:rPr sz="1350" b="1" spc="289">
                <a:solidFill>
                  <a:srgbClr val="FFFFFF"/>
                </a:solidFill>
                <a:latin typeface="Arial"/>
                <a:cs typeface="Arial"/>
              </a:rPr>
              <a:t> </a:t>
            </a:r>
            <a:r>
              <a:rPr sz="1350" b="1" spc="8">
                <a:solidFill>
                  <a:srgbClr val="FFFFFF"/>
                </a:solidFill>
                <a:latin typeface="Arial"/>
                <a:cs typeface="Arial"/>
              </a:rPr>
              <a:t>new </a:t>
            </a:r>
            <a:r>
              <a:rPr sz="1350" b="1" spc="-363">
                <a:solidFill>
                  <a:srgbClr val="FFFFFF"/>
                </a:solidFill>
                <a:latin typeface="Arial"/>
                <a:cs typeface="Arial"/>
              </a:rPr>
              <a:t> </a:t>
            </a:r>
            <a:r>
              <a:rPr sz="1350" b="1" spc="-4">
                <a:solidFill>
                  <a:srgbClr val="FFFFFF"/>
                </a:solidFill>
                <a:latin typeface="Arial"/>
                <a:cs typeface="Arial"/>
              </a:rPr>
              <a:t>code</a:t>
            </a:r>
            <a:r>
              <a:rPr sz="1350" b="1" spc="285">
                <a:solidFill>
                  <a:srgbClr val="FFFFFF"/>
                </a:solidFill>
                <a:latin typeface="Arial"/>
                <a:cs typeface="Arial"/>
              </a:rPr>
              <a:t> </a:t>
            </a:r>
            <a:r>
              <a:rPr sz="1350" b="1" spc="-26">
                <a:solidFill>
                  <a:srgbClr val="FFFFFF"/>
                </a:solidFill>
                <a:latin typeface="Arial"/>
                <a:cs typeface="Arial"/>
              </a:rPr>
              <a:t>is</a:t>
            </a:r>
            <a:r>
              <a:rPr sz="1350" b="1" spc="296">
                <a:solidFill>
                  <a:srgbClr val="FFFFFF"/>
                </a:solidFill>
                <a:latin typeface="Arial"/>
                <a:cs typeface="Arial"/>
              </a:rPr>
              <a:t> </a:t>
            </a:r>
            <a:r>
              <a:rPr sz="1350" b="1" spc="8">
                <a:solidFill>
                  <a:srgbClr val="FFFFFF"/>
                </a:solidFill>
                <a:latin typeface="Arial"/>
                <a:cs typeface="Arial"/>
              </a:rPr>
              <a:t>saved</a:t>
            </a:r>
            <a:r>
              <a:rPr sz="1350" b="1" spc="289">
                <a:solidFill>
                  <a:srgbClr val="FFFFFF"/>
                </a:solidFill>
                <a:latin typeface="Arial"/>
                <a:cs typeface="Arial"/>
              </a:rPr>
              <a:t> </a:t>
            </a:r>
            <a:r>
              <a:rPr sz="1350" b="1" spc="-26">
                <a:solidFill>
                  <a:srgbClr val="FFFFFF"/>
                </a:solidFill>
                <a:latin typeface="Arial"/>
                <a:cs typeface="Arial"/>
              </a:rPr>
              <a:t>to</a:t>
            </a:r>
            <a:r>
              <a:rPr sz="1350" b="1" spc="293">
                <a:solidFill>
                  <a:srgbClr val="FFFFFF"/>
                </a:solidFill>
                <a:latin typeface="Arial"/>
                <a:cs typeface="Arial"/>
              </a:rPr>
              <a:t> </a:t>
            </a:r>
            <a:r>
              <a:rPr sz="1350" b="1" spc="52">
                <a:solidFill>
                  <a:srgbClr val="FFFFFF"/>
                </a:solidFill>
                <a:latin typeface="Arial"/>
                <a:cs typeface="Arial"/>
              </a:rPr>
              <a:t>EEPROM.</a:t>
            </a:r>
            <a:endParaRPr sz="1350">
              <a:latin typeface="Arial"/>
              <a:cs typeface="Arial"/>
            </a:endParaRPr>
          </a:p>
          <a:p>
            <a:pPr marL="567214" marR="3810" lvl="1" indent="-215265">
              <a:lnSpc>
                <a:spcPct val="106900"/>
              </a:lnSpc>
              <a:spcBef>
                <a:spcPts val="604"/>
              </a:spcBef>
              <a:buFont typeface="Arial"/>
              <a:buAutoNum type="arabicPeriod" startAt="2"/>
              <a:tabLst>
                <a:tab pos="567690" algn="l"/>
              </a:tabLst>
            </a:pPr>
            <a:r>
              <a:rPr sz="1350" b="1" spc="-19">
                <a:solidFill>
                  <a:srgbClr val="FFFFFF"/>
                </a:solidFill>
                <a:latin typeface="Trebuchet MS"/>
                <a:cs typeface="Trebuchet MS"/>
              </a:rPr>
              <a:t>If</a:t>
            </a:r>
            <a:r>
              <a:rPr sz="1350" b="1" spc="266">
                <a:solidFill>
                  <a:srgbClr val="FFFFFF"/>
                </a:solidFill>
                <a:latin typeface="Trebuchet MS"/>
                <a:cs typeface="Trebuchet MS"/>
              </a:rPr>
              <a:t> </a:t>
            </a:r>
            <a:r>
              <a:rPr sz="1350" b="1" spc="-26">
                <a:solidFill>
                  <a:srgbClr val="FFFFFF"/>
                </a:solidFill>
                <a:latin typeface="Trebuchet MS"/>
                <a:cs typeface="Trebuchet MS"/>
              </a:rPr>
              <a:t>there’s</a:t>
            </a:r>
            <a:r>
              <a:rPr sz="1350" b="1" spc="255">
                <a:solidFill>
                  <a:srgbClr val="FFFFFF"/>
                </a:solidFill>
                <a:latin typeface="Trebuchet MS"/>
                <a:cs typeface="Trebuchet MS"/>
              </a:rPr>
              <a:t> </a:t>
            </a:r>
            <a:r>
              <a:rPr sz="1350" b="1" spc="86">
                <a:solidFill>
                  <a:srgbClr val="FFFFFF"/>
                </a:solidFill>
                <a:latin typeface="Trebuchet MS"/>
                <a:cs typeface="Trebuchet MS"/>
              </a:rPr>
              <a:t>a</a:t>
            </a:r>
            <a:r>
              <a:rPr sz="1350" b="1" spc="262">
                <a:solidFill>
                  <a:srgbClr val="FFFFFF"/>
                </a:solidFill>
                <a:latin typeface="Trebuchet MS"/>
                <a:cs typeface="Trebuchet MS"/>
              </a:rPr>
              <a:t> </a:t>
            </a:r>
            <a:r>
              <a:rPr sz="1350" b="1" spc="4">
                <a:solidFill>
                  <a:srgbClr val="FFFFFF"/>
                </a:solidFill>
                <a:latin typeface="Trebuchet MS"/>
                <a:cs typeface="Trebuchet MS"/>
              </a:rPr>
              <a:t>mismatch,</a:t>
            </a:r>
            <a:r>
              <a:rPr sz="1350" b="1" spc="259">
                <a:solidFill>
                  <a:srgbClr val="FFFFFF"/>
                </a:solidFill>
                <a:latin typeface="Trebuchet MS"/>
                <a:cs typeface="Trebuchet MS"/>
              </a:rPr>
              <a:t> </a:t>
            </a:r>
            <a:r>
              <a:rPr sz="1350" b="1" spc="-30">
                <a:solidFill>
                  <a:srgbClr val="FFFFFF"/>
                </a:solidFill>
                <a:latin typeface="Trebuchet MS"/>
                <a:cs typeface="Trebuchet MS"/>
              </a:rPr>
              <a:t>the</a:t>
            </a:r>
            <a:r>
              <a:rPr sz="1350" b="1" spc="259">
                <a:solidFill>
                  <a:srgbClr val="FFFFFF"/>
                </a:solidFill>
                <a:latin typeface="Trebuchet MS"/>
                <a:cs typeface="Trebuchet MS"/>
              </a:rPr>
              <a:t> </a:t>
            </a:r>
            <a:r>
              <a:rPr sz="1350" b="1" spc="45">
                <a:solidFill>
                  <a:srgbClr val="FFFFFF"/>
                </a:solidFill>
                <a:latin typeface="Trebuchet MS"/>
                <a:cs typeface="Trebuchet MS"/>
              </a:rPr>
              <a:t>process </a:t>
            </a:r>
            <a:r>
              <a:rPr sz="1350" b="1" spc="-394">
                <a:solidFill>
                  <a:srgbClr val="FFFFFF"/>
                </a:solidFill>
                <a:latin typeface="Trebuchet MS"/>
                <a:cs typeface="Trebuchet MS"/>
              </a:rPr>
              <a:t> </a:t>
            </a:r>
            <a:r>
              <a:rPr sz="1350" b="1" spc="-8">
                <a:solidFill>
                  <a:srgbClr val="FFFFFF"/>
                </a:solidFill>
                <a:latin typeface="Arial"/>
                <a:cs typeface="Arial"/>
              </a:rPr>
              <a:t>fails,</a:t>
            </a:r>
            <a:r>
              <a:rPr sz="1350" b="1" spc="-4">
                <a:solidFill>
                  <a:srgbClr val="FFFFFF"/>
                </a:solidFill>
                <a:latin typeface="Arial"/>
                <a:cs typeface="Arial"/>
              </a:rPr>
              <a:t> </a:t>
            </a:r>
            <a:r>
              <a:rPr sz="1350" b="1" spc="8">
                <a:solidFill>
                  <a:srgbClr val="FFFFFF"/>
                </a:solidFill>
                <a:latin typeface="Arial"/>
                <a:cs typeface="Arial"/>
              </a:rPr>
              <a:t>and</a:t>
            </a:r>
            <a:r>
              <a:rPr sz="1350" b="1" spc="11">
                <a:solidFill>
                  <a:srgbClr val="FFFFFF"/>
                </a:solidFill>
                <a:latin typeface="Arial"/>
                <a:cs typeface="Arial"/>
              </a:rPr>
              <a:t> </a:t>
            </a:r>
            <a:r>
              <a:rPr sz="1350" b="1">
                <a:solidFill>
                  <a:srgbClr val="FFFFFF"/>
                </a:solidFill>
                <a:latin typeface="Arial"/>
                <a:cs typeface="Arial"/>
              </a:rPr>
              <a:t>the</a:t>
            </a:r>
            <a:r>
              <a:rPr sz="1350" b="1" spc="4">
                <a:solidFill>
                  <a:srgbClr val="FFFFFF"/>
                </a:solidFill>
                <a:latin typeface="Arial"/>
                <a:cs typeface="Arial"/>
              </a:rPr>
              <a:t> </a:t>
            </a:r>
            <a:r>
              <a:rPr sz="1350" b="1" spc="34">
                <a:solidFill>
                  <a:srgbClr val="FFFFFF"/>
                </a:solidFill>
                <a:latin typeface="Arial"/>
                <a:cs typeface="Arial"/>
              </a:rPr>
              <a:t>LCD </a:t>
            </a:r>
            <a:r>
              <a:rPr sz="1350" b="1" spc="-19">
                <a:solidFill>
                  <a:srgbClr val="FFFFFF"/>
                </a:solidFill>
                <a:latin typeface="Arial"/>
                <a:cs typeface="Arial"/>
              </a:rPr>
              <a:t>shows</a:t>
            </a:r>
            <a:r>
              <a:rPr sz="1350" b="1" spc="-15">
                <a:solidFill>
                  <a:srgbClr val="FFFFFF"/>
                </a:solidFill>
                <a:latin typeface="Arial"/>
                <a:cs typeface="Arial"/>
              </a:rPr>
              <a:t> </a:t>
            </a:r>
            <a:r>
              <a:rPr sz="1350" b="1" spc="56">
                <a:solidFill>
                  <a:srgbClr val="FFFFFF"/>
                </a:solidFill>
                <a:latin typeface="Arial"/>
                <a:cs typeface="Arial"/>
              </a:rPr>
              <a:t>a </a:t>
            </a:r>
            <a:r>
              <a:rPr sz="1350" b="1" spc="60">
                <a:solidFill>
                  <a:srgbClr val="FFFFFF"/>
                </a:solidFill>
                <a:latin typeface="Arial"/>
                <a:cs typeface="Arial"/>
              </a:rPr>
              <a:t> </a:t>
            </a:r>
            <a:r>
              <a:rPr sz="1350" b="1" spc="15">
                <a:solidFill>
                  <a:srgbClr val="FFFFFF"/>
                </a:solidFill>
                <a:latin typeface="Arial"/>
                <a:cs typeface="Arial"/>
              </a:rPr>
              <a:t>message.</a:t>
            </a:r>
            <a:endParaRPr sz="1350">
              <a:latin typeface="Arial"/>
              <a:cs typeface="Arial"/>
            </a:endParaRPr>
          </a:p>
        </p:txBody>
      </p:sp>
      <p:pic>
        <p:nvPicPr>
          <p:cNvPr id="7" name="object 7"/>
          <p:cNvPicPr/>
          <p:nvPr/>
        </p:nvPicPr>
        <p:blipFill>
          <a:blip r:embed="rId4"/>
          <a:stretch>
            <a:fillRect/>
          </a:stretch>
        </p:blipFill>
        <p:spPr>
          <a:xfrm>
            <a:off x="5183029" y="356139"/>
            <a:ext cx="2416588" cy="2035207"/>
          </a:xfrm>
          <a:prstGeom prst="rect">
            <a:avLst/>
          </a:prstGeom>
        </p:spPr>
      </p:pic>
      <p:pic>
        <p:nvPicPr>
          <p:cNvPr id="8" name="object 8"/>
          <p:cNvPicPr/>
          <p:nvPr/>
        </p:nvPicPr>
        <p:blipFill>
          <a:blip r:embed="rId5"/>
          <a:stretch>
            <a:fillRect/>
          </a:stretch>
        </p:blipFill>
        <p:spPr>
          <a:xfrm>
            <a:off x="6437566" y="2708462"/>
            <a:ext cx="2239137" cy="1913000"/>
          </a:xfrm>
          <a:prstGeom prst="rect">
            <a:avLst/>
          </a:prstGeom>
        </p:spPr>
      </p:pic>
      <p:pic>
        <p:nvPicPr>
          <p:cNvPr id="9" name="object 9"/>
          <p:cNvPicPr/>
          <p:nvPr/>
        </p:nvPicPr>
        <p:blipFill>
          <a:blip r:embed="rId6"/>
          <a:stretch>
            <a:fillRect/>
          </a:stretch>
        </p:blipFill>
        <p:spPr>
          <a:xfrm>
            <a:off x="4126038" y="2708462"/>
            <a:ext cx="2265331" cy="1913000"/>
          </a:xfrm>
          <a:prstGeom prst="rect">
            <a:avLst/>
          </a:prstGeom>
        </p:spPr>
      </p:pic>
      <p:grpSp>
        <p:nvGrpSpPr>
          <p:cNvPr id="10" name="object 10"/>
          <p:cNvGrpSpPr/>
          <p:nvPr/>
        </p:nvGrpSpPr>
        <p:grpSpPr>
          <a:xfrm>
            <a:off x="566832" y="566832"/>
            <a:ext cx="266224" cy="272891"/>
            <a:chOff x="566832" y="566832"/>
            <a:chExt cx="266224" cy="272891"/>
          </a:xfrm>
        </p:grpSpPr>
        <p:sp>
          <p:nvSpPr>
            <p:cNvPr id="11" name="object 11"/>
            <p:cNvSpPr/>
            <p:nvPr/>
          </p:nvSpPr>
          <p:spPr>
            <a:xfrm>
              <a:off x="566832" y="566832"/>
              <a:ext cx="266224" cy="272891"/>
            </a:xfrm>
            <a:custGeom>
              <a:avLst/>
              <a:gdLst/>
              <a:ahLst/>
              <a:cxnLst/>
              <a:rect l="l" t="t" r="r" b="b"/>
              <a:pathLst>
                <a:path w="354965" h="363855">
                  <a:moveTo>
                    <a:pt x="295465" y="0"/>
                  </a:moveTo>
                  <a:lnTo>
                    <a:pt x="59093" y="0"/>
                  </a:lnTo>
                  <a:lnTo>
                    <a:pt x="36090" y="4637"/>
                  </a:lnTo>
                  <a:lnTo>
                    <a:pt x="17306" y="17287"/>
                  </a:lnTo>
                  <a:lnTo>
                    <a:pt x="4643" y="36058"/>
                  </a:lnTo>
                  <a:lnTo>
                    <a:pt x="0" y="59055"/>
                  </a:lnTo>
                  <a:lnTo>
                    <a:pt x="0" y="304800"/>
                  </a:lnTo>
                  <a:lnTo>
                    <a:pt x="4643" y="327796"/>
                  </a:lnTo>
                  <a:lnTo>
                    <a:pt x="17306" y="346567"/>
                  </a:lnTo>
                  <a:lnTo>
                    <a:pt x="36090" y="359217"/>
                  </a:lnTo>
                  <a:lnTo>
                    <a:pt x="59093" y="363855"/>
                  </a:lnTo>
                  <a:lnTo>
                    <a:pt x="295465" y="363855"/>
                  </a:lnTo>
                  <a:lnTo>
                    <a:pt x="318470" y="359217"/>
                  </a:lnTo>
                  <a:lnTo>
                    <a:pt x="337258" y="346567"/>
                  </a:lnTo>
                  <a:lnTo>
                    <a:pt x="349925" y="327796"/>
                  </a:lnTo>
                  <a:lnTo>
                    <a:pt x="354571" y="304800"/>
                  </a:lnTo>
                  <a:lnTo>
                    <a:pt x="354571" y="59055"/>
                  </a:lnTo>
                  <a:lnTo>
                    <a:pt x="349925" y="36058"/>
                  </a:lnTo>
                  <a:lnTo>
                    <a:pt x="337258" y="17287"/>
                  </a:lnTo>
                  <a:lnTo>
                    <a:pt x="318470" y="4637"/>
                  </a:lnTo>
                  <a:lnTo>
                    <a:pt x="295465" y="0"/>
                  </a:lnTo>
                  <a:close/>
                </a:path>
              </a:pathLst>
            </a:custGeom>
            <a:solidFill>
              <a:srgbClr val="C7C7C7"/>
            </a:solidFill>
          </p:spPr>
          <p:txBody>
            <a:bodyPr wrap="square" lIns="0" tIns="0" rIns="0" bIns="0" rtlCol="0"/>
            <a:lstStyle/>
            <a:p>
              <a:endParaRPr/>
            </a:p>
          </p:txBody>
        </p:sp>
        <p:sp>
          <p:nvSpPr>
            <p:cNvPr id="12" name="object 12"/>
            <p:cNvSpPr/>
            <p:nvPr/>
          </p:nvSpPr>
          <p:spPr>
            <a:xfrm>
              <a:off x="566832" y="566832"/>
              <a:ext cx="266224" cy="272891"/>
            </a:xfrm>
            <a:custGeom>
              <a:avLst/>
              <a:gdLst/>
              <a:ahLst/>
              <a:cxnLst/>
              <a:rect l="l" t="t" r="r" b="b"/>
              <a:pathLst>
                <a:path w="354965" h="363855">
                  <a:moveTo>
                    <a:pt x="0" y="59055"/>
                  </a:moveTo>
                  <a:lnTo>
                    <a:pt x="4643" y="36058"/>
                  </a:lnTo>
                  <a:lnTo>
                    <a:pt x="17306" y="17287"/>
                  </a:lnTo>
                  <a:lnTo>
                    <a:pt x="36090" y="4637"/>
                  </a:lnTo>
                  <a:lnTo>
                    <a:pt x="59093" y="0"/>
                  </a:lnTo>
                  <a:lnTo>
                    <a:pt x="295465" y="0"/>
                  </a:lnTo>
                  <a:lnTo>
                    <a:pt x="318470" y="4637"/>
                  </a:lnTo>
                  <a:lnTo>
                    <a:pt x="337258" y="17287"/>
                  </a:lnTo>
                  <a:lnTo>
                    <a:pt x="349925" y="36058"/>
                  </a:lnTo>
                  <a:lnTo>
                    <a:pt x="354571" y="59055"/>
                  </a:lnTo>
                  <a:lnTo>
                    <a:pt x="354571" y="304800"/>
                  </a:lnTo>
                  <a:lnTo>
                    <a:pt x="349925" y="327796"/>
                  </a:lnTo>
                  <a:lnTo>
                    <a:pt x="337258" y="346567"/>
                  </a:lnTo>
                  <a:lnTo>
                    <a:pt x="318470" y="359217"/>
                  </a:lnTo>
                  <a:lnTo>
                    <a:pt x="295465" y="363855"/>
                  </a:lnTo>
                  <a:lnTo>
                    <a:pt x="59093" y="363855"/>
                  </a:lnTo>
                  <a:lnTo>
                    <a:pt x="36090" y="359217"/>
                  </a:lnTo>
                  <a:lnTo>
                    <a:pt x="17306" y="346567"/>
                  </a:lnTo>
                  <a:lnTo>
                    <a:pt x="4643" y="327796"/>
                  </a:lnTo>
                  <a:lnTo>
                    <a:pt x="0" y="304800"/>
                  </a:lnTo>
                  <a:lnTo>
                    <a:pt x="0" y="59055"/>
                  </a:lnTo>
                  <a:close/>
                </a:path>
              </a:pathLst>
            </a:custGeom>
            <a:ln w="15875">
              <a:solidFill>
                <a:srgbClr val="6C0000"/>
              </a:solidFill>
            </a:ln>
          </p:spPr>
          <p:txBody>
            <a:bodyPr wrap="square" lIns="0" tIns="0" rIns="0" bIns="0" rtlCol="0"/>
            <a:lstStyle/>
            <a:p>
              <a:endParaRPr/>
            </a:p>
          </p:txBody>
        </p:sp>
      </p:grpSp>
      <p:sp>
        <p:nvSpPr>
          <p:cNvPr id="13" name="object 13"/>
          <p:cNvSpPr txBox="1">
            <a:spLocks noGrp="1"/>
          </p:cNvSpPr>
          <p:nvPr>
            <p:ph type="sldNum" sz="quarter" idx="7"/>
          </p:nvPr>
        </p:nvSpPr>
        <p:spPr>
          <a:xfrm>
            <a:off x="6436233" y="3489696"/>
            <a:ext cx="245388" cy="230183"/>
          </a:xfrm>
          <a:prstGeom prst="rect">
            <a:avLst/>
          </a:prstGeom>
        </p:spPr>
        <p:txBody>
          <a:bodyPr vert="horz" wrap="square" lIns="0" tIns="0" rIns="0" bIns="0" rtlCol="0">
            <a:spAutoFit/>
          </a:bodyPr>
          <a:lstStyle/>
          <a:p>
            <a:pPr marL="28575">
              <a:lnSpc>
                <a:spcPts val="2359"/>
              </a:lnSpc>
            </a:pPr>
            <a:fld id="{81D60167-4931-47E6-BA6A-407CBD079E47}" type="slidenum">
              <a:rPr spc="-60"/>
              <a:t>19</a:t>
            </a:fld>
            <a:endParaRPr spc="-6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720000" y="414338"/>
            <a:ext cx="1702500" cy="728995"/>
          </a:xfrm>
          <a:prstGeom prst="rect">
            <a:avLst/>
          </a:prstGeom>
        </p:spPr>
        <p:txBody>
          <a:bodyPr spcFirstLastPara="1" wrap="square" lIns="91425" tIns="91425" rIns="91425" bIns="91425" anchor="ctr" anchorCtr="0">
            <a:noAutofit/>
          </a:bodyPr>
          <a:lstStyle/>
          <a:p>
            <a:pPr marL="0" lvl="0" indent="0" algn="l" rtl="0">
              <a:spcBef>
                <a:spcPct val="0"/>
              </a:spcBef>
              <a:spcAft>
                <a:spcPct val="0"/>
              </a:spcAft>
              <a:buNone/>
            </a:pPr>
            <a:r>
              <a:rPr lang="en" dirty="0"/>
              <a:t>01</a:t>
            </a:r>
            <a:endParaRPr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a:blip r:embed="rId3">
              <a:alphaModFix/>
            </a:blip>
            <a:srcRect l="16960" t="24718" r="7121" b="26177"/>
            <a:stretch>
              <a:fillRect/>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492" name="Google Shape;1492;p38"/>
          <p:cNvSpPr txBox="1">
            <a:spLocks noGrp="1"/>
          </p:cNvSpPr>
          <p:nvPr>
            <p:ph type="title"/>
          </p:nvPr>
        </p:nvSpPr>
        <p:spPr>
          <a:xfrm>
            <a:off x="720000" y="2467659"/>
            <a:ext cx="5598000" cy="453465"/>
          </a:xfrm>
          <a:prstGeom prst="rect">
            <a:avLst/>
          </a:prstGeom>
        </p:spPr>
        <p:txBody>
          <a:bodyPr spcFirstLastPara="1" wrap="square" lIns="91425" tIns="91425" rIns="91425" bIns="91425" anchor="ctr" anchorCtr="0">
            <a:noAutofit/>
          </a:bodyPr>
          <a:lstStyle/>
          <a:p>
            <a:r>
              <a:rPr lang="en-IN" dirty="0"/>
              <a:t>EMERGENCY PANIC BUTTON SYSTEM</a:t>
            </a:r>
            <a:br>
              <a:rPr lang="en-IN" dirty="0"/>
            </a:br>
            <a:endParaRPr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7" name="Google Shape;1497;p38"/>
            <p:cNvSpPr/>
            <p:nvPr/>
          </p:nvSpPr>
          <p:spPr>
            <a:xfrm>
              <a:off x="6875804" y="622450"/>
              <a:ext cx="1860443" cy="4595326"/>
            </a:xfrm>
            <a:custGeom>
              <a:avLst/>
              <a:gdLst/>
              <a:ahLst/>
              <a:cxnLst/>
              <a:rect l="l" t="t" r="r" b="b"/>
              <a:pathLst>
                <a:path w="23937" h="56266"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8" name="Google Shape;1498;p38"/>
            <p:cNvSpPr/>
            <p:nvPr/>
          </p:nvSpPr>
          <p:spPr>
            <a:xfrm>
              <a:off x="6573850" y="621225"/>
              <a:ext cx="1860443" cy="4595326"/>
            </a:xfrm>
            <a:custGeom>
              <a:avLst/>
              <a:gdLst/>
              <a:ahLst/>
              <a:cxnLst/>
              <a:rect l="l" t="t" r="r" b="b"/>
              <a:pathLst>
                <a:path w="23937" h="56266"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pic>
          <p:nvPicPr>
            <p:cNvPr id="1499" name="Google Shape;1499;p38"/>
            <p:cNvPicPr preferRelativeResize="0"/>
            <p:nvPr/>
          </p:nvPicPr>
          <p:blipFill>
            <a:blip r:embed="rId3">
              <a:alphaModFix/>
            </a:blip>
            <a:srcRect l="16960" t="24718" r="7121" b="26177"/>
            <a:stretch>
              <a:fillRect/>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523" name="Google Shape;1523;p38"/>
          <p:cNvGrpSpPr/>
          <p:nvPr/>
        </p:nvGrpSpPr>
        <p:grpSpPr>
          <a:xfrm>
            <a:off x="758167" y="3710175"/>
            <a:ext cx="4561053" cy="134100"/>
            <a:chOff x="758167" y="3710175"/>
            <a:chExt cx="4561053" cy="134100"/>
          </a:xfrm>
        </p:grpSpPr>
        <p:sp>
          <p:nvSpPr>
            <p:cNvPr id="1524" name="Google Shape;1524;p38"/>
            <p:cNvSpPr/>
            <p:nvPr/>
          </p:nvSpPr>
          <p:spPr>
            <a:xfrm>
              <a:off x="5185120" y="3710175"/>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cxnSp>
          <p:nvCxnSpPr>
            <p:cNvPr id="1525" name="Google Shape;1525;p38"/>
            <p:cNvCxnSpPr/>
            <p:nvPr/>
          </p:nvCxnSpPr>
          <p:spPr>
            <a:xfrm>
              <a:off x="758167" y="3777806"/>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09572" y="3740906"/>
              <a:ext cx="73800" cy="73800"/>
            </a:xfrm>
            <a:prstGeom prst="ellipse">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 name="TextBox 1">
            <a:extLst>
              <a:ext uri="{FF2B5EF4-FFF2-40B4-BE49-F238E27FC236}">
                <a16:creationId xmlns:a16="http://schemas.microsoft.com/office/drawing/2014/main" id="{7310D37E-878E-39A0-8A66-7624FDA68EE7}"/>
              </a:ext>
            </a:extLst>
          </p:cNvPr>
          <p:cNvSpPr txBox="1"/>
          <p:nvPr/>
        </p:nvSpPr>
        <p:spPr>
          <a:xfrm>
            <a:off x="6487513" y="4011910"/>
            <a:ext cx="2377304" cy="646331"/>
          </a:xfrm>
          <a:prstGeom prst="rect">
            <a:avLst/>
          </a:prstGeom>
          <a:noFill/>
        </p:spPr>
        <p:txBody>
          <a:bodyPr wrap="square" rtlCol="0">
            <a:spAutoFit/>
          </a:bodyPr>
          <a:lstStyle/>
          <a:p>
            <a:r>
              <a:rPr lang="en-US" dirty="0"/>
              <a:t>Parvathy Krishna A </a:t>
            </a:r>
          </a:p>
          <a:p>
            <a:r>
              <a:rPr lang="en-US" dirty="0"/>
              <a:t>CB.SC.U4CSE23739</a:t>
            </a:r>
            <a:endParaRPr lang="en-IN"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H="1">
            <a:off x="8743950" y="667512"/>
            <a:ext cx="0" cy="3878104"/>
          </a:xfrm>
          <a:custGeom>
            <a:avLst/>
            <a:gdLst/>
            <a:ahLst/>
            <a:cxnLst/>
            <a:rect l="l" t="t" r="r" b="b"/>
            <a:pathLst>
              <a:path h="5170805">
                <a:moveTo>
                  <a:pt x="0" y="0"/>
                </a:moveTo>
                <a:lnTo>
                  <a:pt x="0" y="5170500"/>
                </a:lnTo>
              </a:path>
            </a:pathLst>
          </a:custGeom>
          <a:ln w="9525">
            <a:solidFill>
              <a:srgbClr val="FFFFFF"/>
            </a:solidFill>
          </a:ln>
        </p:spPr>
        <p:txBody>
          <a:bodyPr wrap="square" lIns="0" tIns="0" rIns="0" bIns="0" rtlCol="0"/>
          <a:lstStyle/>
          <a:p>
            <a:endParaRPr/>
          </a:p>
        </p:txBody>
      </p:sp>
      <p:pic>
        <p:nvPicPr>
          <p:cNvPr id="3" name="object 3"/>
          <p:cNvPicPr/>
          <p:nvPr/>
        </p:nvPicPr>
        <p:blipFill>
          <a:blip r:embed="rId2"/>
          <a:stretch>
            <a:fillRect/>
          </a:stretch>
        </p:blipFill>
        <p:spPr>
          <a:xfrm>
            <a:off x="391877" y="4661992"/>
            <a:ext cx="79362" cy="79362"/>
          </a:xfrm>
          <a:prstGeom prst="rect">
            <a:avLst/>
          </a:prstGeom>
        </p:spPr>
      </p:pic>
      <p:pic>
        <p:nvPicPr>
          <p:cNvPr id="4" name="object 4"/>
          <p:cNvPicPr/>
          <p:nvPr/>
        </p:nvPicPr>
        <p:blipFill>
          <a:blip r:embed="rId3"/>
          <a:stretch>
            <a:fillRect/>
          </a:stretch>
        </p:blipFill>
        <p:spPr>
          <a:xfrm>
            <a:off x="391877" y="4830632"/>
            <a:ext cx="79362" cy="79362"/>
          </a:xfrm>
          <a:prstGeom prst="rect">
            <a:avLst/>
          </a:prstGeom>
        </p:spPr>
      </p:pic>
      <p:sp>
        <p:nvSpPr>
          <p:cNvPr id="5" name="object 5"/>
          <p:cNvSpPr txBox="1">
            <a:spLocks noGrp="1"/>
          </p:cNvSpPr>
          <p:nvPr>
            <p:ph type="title"/>
          </p:nvPr>
        </p:nvSpPr>
        <p:spPr>
          <a:xfrm>
            <a:off x="871042" y="855307"/>
            <a:ext cx="1412081" cy="161449"/>
          </a:xfrm>
          <a:prstGeom prst="rect">
            <a:avLst/>
          </a:prstGeom>
        </p:spPr>
        <p:txBody>
          <a:bodyPr vert="horz" wrap="square" lIns="0" tIns="9525" rIns="0" bIns="0" rtlCol="0">
            <a:spAutoFit/>
          </a:bodyPr>
          <a:lstStyle/>
          <a:p>
            <a:pPr marL="9525">
              <a:lnSpc>
                <a:spcPct val="100000"/>
              </a:lnSpc>
              <a:spcBef>
                <a:spcPts val="75"/>
              </a:spcBef>
            </a:pPr>
            <a:r>
              <a:rPr spc="-22"/>
              <a:t>Locking</a:t>
            </a:r>
            <a:r>
              <a:rPr spc="229"/>
              <a:t> </a:t>
            </a:r>
            <a:r>
              <a:rPr spc="-4"/>
              <a:t>Process</a:t>
            </a:r>
          </a:p>
        </p:txBody>
      </p:sp>
      <p:sp>
        <p:nvSpPr>
          <p:cNvPr id="6" name="object 6"/>
          <p:cNvSpPr txBox="1"/>
          <p:nvPr/>
        </p:nvSpPr>
        <p:spPr>
          <a:xfrm>
            <a:off x="527913" y="1358645"/>
            <a:ext cx="3107055" cy="2085022"/>
          </a:xfrm>
          <a:prstGeom prst="rect">
            <a:avLst/>
          </a:prstGeom>
        </p:spPr>
        <p:txBody>
          <a:bodyPr vert="horz" wrap="square" lIns="0" tIns="99536" rIns="0" bIns="0" rtlCol="0">
            <a:spAutoFit/>
          </a:bodyPr>
          <a:lstStyle/>
          <a:p>
            <a:pPr marL="266700" indent="-257175">
              <a:lnSpc>
                <a:spcPct val="100000"/>
              </a:lnSpc>
              <a:spcBef>
                <a:spcPts val="784"/>
              </a:spcBef>
              <a:buSzPct val="55555"/>
              <a:buFont typeface="Symbol"/>
              <a:buChar char=""/>
              <a:tabLst>
                <a:tab pos="266224" algn="l"/>
                <a:tab pos="266700" algn="l"/>
              </a:tabLst>
            </a:pPr>
            <a:r>
              <a:rPr sz="1350" b="1" spc="4">
                <a:solidFill>
                  <a:srgbClr val="FFFFFF"/>
                </a:solidFill>
                <a:latin typeface="Arial"/>
                <a:cs typeface="Arial"/>
              </a:rPr>
              <a:t>If</a:t>
            </a:r>
            <a:r>
              <a:rPr sz="1350" b="1" spc="289">
                <a:solidFill>
                  <a:srgbClr val="FFFFFF"/>
                </a:solidFill>
                <a:latin typeface="Arial"/>
                <a:cs typeface="Arial"/>
              </a:rPr>
              <a:t> </a:t>
            </a:r>
            <a:r>
              <a:rPr sz="1350" b="1" spc="4">
                <a:solidFill>
                  <a:srgbClr val="FFFFFF"/>
                </a:solidFill>
                <a:latin typeface="Arial"/>
                <a:cs typeface="Arial"/>
              </a:rPr>
              <a:t>the</a:t>
            </a:r>
            <a:r>
              <a:rPr sz="1350" b="1" spc="285">
                <a:solidFill>
                  <a:srgbClr val="FFFFFF"/>
                </a:solidFill>
                <a:latin typeface="Arial"/>
                <a:cs typeface="Arial"/>
              </a:rPr>
              <a:t> </a:t>
            </a:r>
            <a:r>
              <a:rPr sz="1350" b="1" spc="15">
                <a:solidFill>
                  <a:srgbClr val="FFFFFF"/>
                </a:solidFill>
                <a:latin typeface="Arial"/>
                <a:cs typeface="Arial"/>
              </a:rPr>
              <a:t>safe</a:t>
            </a:r>
            <a:r>
              <a:rPr sz="1350" b="1" spc="285">
                <a:solidFill>
                  <a:srgbClr val="FFFFFF"/>
                </a:solidFill>
                <a:latin typeface="Arial"/>
                <a:cs typeface="Arial"/>
              </a:rPr>
              <a:t> </a:t>
            </a:r>
            <a:r>
              <a:rPr sz="1350" b="1" spc="-26">
                <a:solidFill>
                  <a:srgbClr val="FFFFFF"/>
                </a:solidFill>
                <a:latin typeface="Arial"/>
                <a:cs typeface="Arial"/>
              </a:rPr>
              <a:t>is</a:t>
            </a:r>
            <a:r>
              <a:rPr sz="1350" b="1" spc="293">
                <a:solidFill>
                  <a:srgbClr val="FFFFFF"/>
                </a:solidFill>
                <a:latin typeface="Arial"/>
                <a:cs typeface="Arial"/>
              </a:rPr>
              <a:t> </a:t>
            </a:r>
            <a:r>
              <a:rPr sz="1350" b="1" spc="-19">
                <a:solidFill>
                  <a:srgbClr val="FFFFFF"/>
                </a:solidFill>
                <a:latin typeface="Arial"/>
                <a:cs typeface="Arial"/>
              </a:rPr>
              <a:t>unlocked:</a:t>
            </a:r>
            <a:endParaRPr sz="1350">
              <a:latin typeface="Arial"/>
              <a:cs typeface="Arial"/>
            </a:endParaRPr>
          </a:p>
          <a:p>
            <a:pPr marL="567214" marR="3810" lvl="1" indent="-215265">
              <a:lnSpc>
                <a:spcPct val="107200"/>
              </a:lnSpc>
              <a:spcBef>
                <a:spcPts val="596"/>
              </a:spcBef>
              <a:buAutoNum type="arabicPeriod"/>
              <a:tabLst>
                <a:tab pos="567690" algn="l"/>
              </a:tabLst>
            </a:pPr>
            <a:r>
              <a:rPr sz="1350" b="1" spc="30">
                <a:solidFill>
                  <a:srgbClr val="FFFFFF"/>
                </a:solidFill>
                <a:latin typeface="Arial"/>
                <a:cs typeface="Arial"/>
              </a:rPr>
              <a:t>The</a:t>
            </a:r>
            <a:r>
              <a:rPr sz="1350" b="1" spc="289">
                <a:solidFill>
                  <a:srgbClr val="FFFFFF"/>
                </a:solidFill>
                <a:latin typeface="Arial"/>
                <a:cs typeface="Arial"/>
              </a:rPr>
              <a:t> </a:t>
            </a:r>
            <a:r>
              <a:rPr sz="1350" b="1" spc="-8">
                <a:solidFill>
                  <a:srgbClr val="FFFFFF"/>
                </a:solidFill>
                <a:latin typeface="Arial"/>
                <a:cs typeface="Arial"/>
              </a:rPr>
              <a:t>user</a:t>
            </a:r>
            <a:r>
              <a:rPr sz="1350" b="1" spc="296">
                <a:solidFill>
                  <a:srgbClr val="FFFFFF"/>
                </a:solidFill>
                <a:latin typeface="Arial"/>
                <a:cs typeface="Arial"/>
              </a:rPr>
              <a:t> </a:t>
            </a:r>
            <a:r>
              <a:rPr sz="1350" b="1">
                <a:solidFill>
                  <a:srgbClr val="FFFFFF"/>
                </a:solidFill>
                <a:latin typeface="Arial"/>
                <a:cs typeface="Arial"/>
              </a:rPr>
              <a:t>can</a:t>
            </a:r>
            <a:r>
              <a:rPr sz="1350" b="1" spc="289">
                <a:solidFill>
                  <a:srgbClr val="FFFFFF"/>
                </a:solidFill>
                <a:latin typeface="Arial"/>
                <a:cs typeface="Arial"/>
              </a:rPr>
              <a:t> </a:t>
            </a:r>
            <a:r>
              <a:rPr sz="1350" b="1" spc="-11">
                <a:solidFill>
                  <a:srgbClr val="FFFFFF"/>
                </a:solidFill>
                <a:latin typeface="Arial"/>
                <a:cs typeface="Arial"/>
              </a:rPr>
              <a:t>press</a:t>
            </a:r>
            <a:r>
              <a:rPr sz="1350" b="1" spc="296">
                <a:solidFill>
                  <a:srgbClr val="FFFFFF"/>
                </a:solidFill>
                <a:latin typeface="Arial"/>
                <a:cs typeface="Arial"/>
              </a:rPr>
              <a:t> </a:t>
            </a:r>
            <a:r>
              <a:rPr sz="1350" b="1" spc="26">
                <a:solidFill>
                  <a:srgbClr val="FFFFFF"/>
                </a:solidFill>
                <a:latin typeface="Arial"/>
                <a:cs typeface="Arial"/>
              </a:rPr>
              <a:t>#</a:t>
            </a:r>
            <a:r>
              <a:rPr sz="1350" b="1" spc="296">
                <a:solidFill>
                  <a:srgbClr val="FFFFFF"/>
                </a:solidFill>
                <a:latin typeface="Arial"/>
                <a:cs typeface="Arial"/>
              </a:rPr>
              <a:t> </a:t>
            </a:r>
            <a:r>
              <a:rPr sz="1350" b="1" spc="-26">
                <a:solidFill>
                  <a:srgbClr val="FFFFFF"/>
                </a:solidFill>
                <a:latin typeface="Arial"/>
                <a:cs typeface="Arial"/>
              </a:rPr>
              <a:t>to</a:t>
            </a:r>
            <a:r>
              <a:rPr sz="1350" b="1" spc="293">
                <a:solidFill>
                  <a:srgbClr val="FFFFFF"/>
                </a:solidFill>
                <a:latin typeface="Arial"/>
                <a:cs typeface="Arial"/>
              </a:rPr>
              <a:t> </a:t>
            </a:r>
            <a:r>
              <a:rPr sz="1350" b="1" spc="-26">
                <a:solidFill>
                  <a:srgbClr val="FFFFFF"/>
                </a:solidFill>
                <a:latin typeface="Arial"/>
                <a:cs typeface="Arial"/>
              </a:rPr>
              <a:t>lock </a:t>
            </a:r>
            <a:r>
              <a:rPr sz="1350" b="1" spc="-363">
                <a:solidFill>
                  <a:srgbClr val="FFFFFF"/>
                </a:solidFill>
                <a:latin typeface="Arial"/>
                <a:cs typeface="Arial"/>
              </a:rPr>
              <a:t> </a:t>
            </a:r>
            <a:r>
              <a:rPr sz="1350" b="1">
                <a:solidFill>
                  <a:srgbClr val="FFFFFF"/>
                </a:solidFill>
                <a:latin typeface="Arial"/>
                <a:cs typeface="Arial"/>
              </a:rPr>
              <a:t>the</a:t>
            </a:r>
            <a:r>
              <a:rPr sz="1350" b="1" spc="289">
                <a:solidFill>
                  <a:srgbClr val="FFFFFF"/>
                </a:solidFill>
                <a:latin typeface="Arial"/>
                <a:cs typeface="Arial"/>
              </a:rPr>
              <a:t> </a:t>
            </a:r>
            <a:r>
              <a:rPr sz="1350" b="1" spc="11">
                <a:solidFill>
                  <a:srgbClr val="FFFFFF"/>
                </a:solidFill>
                <a:latin typeface="Arial"/>
                <a:cs typeface="Arial"/>
              </a:rPr>
              <a:t>safe.</a:t>
            </a:r>
            <a:endParaRPr sz="1350">
              <a:latin typeface="Arial"/>
              <a:cs typeface="Arial"/>
            </a:endParaRPr>
          </a:p>
          <a:p>
            <a:pPr marL="567214" marR="220028" lvl="1" indent="-215265">
              <a:lnSpc>
                <a:spcPct val="107200"/>
              </a:lnSpc>
              <a:spcBef>
                <a:spcPts val="596"/>
              </a:spcBef>
              <a:buAutoNum type="arabicPeriod"/>
              <a:tabLst>
                <a:tab pos="567690" algn="l"/>
              </a:tabLst>
            </a:pPr>
            <a:r>
              <a:rPr sz="1350" b="1" spc="30">
                <a:solidFill>
                  <a:srgbClr val="FFFFFF"/>
                </a:solidFill>
                <a:latin typeface="Arial"/>
                <a:cs typeface="Arial"/>
              </a:rPr>
              <a:t>The</a:t>
            </a:r>
            <a:r>
              <a:rPr sz="1350" b="1" spc="281">
                <a:solidFill>
                  <a:srgbClr val="FFFFFF"/>
                </a:solidFill>
                <a:latin typeface="Arial"/>
                <a:cs typeface="Arial"/>
              </a:rPr>
              <a:t> </a:t>
            </a:r>
            <a:r>
              <a:rPr sz="1350" b="1" spc="-11">
                <a:solidFill>
                  <a:srgbClr val="FFFFFF"/>
                </a:solidFill>
                <a:latin typeface="Arial"/>
                <a:cs typeface="Arial"/>
              </a:rPr>
              <a:t>servo</a:t>
            </a:r>
            <a:r>
              <a:rPr sz="1350" b="1" spc="296">
                <a:solidFill>
                  <a:srgbClr val="FFFFFF"/>
                </a:solidFill>
                <a:latin typeface="Arial"/>
                <a:cs typeface="Arial"/>
              </a:rPr>
              <a:t> </a:t>
            </a:r>
            <a:r>
              <a:rPr sz="1350" b="1" spc="-22">
                <a:solidFill>
                  <a:srgbClr val="FFFFFF"/>
                </a:solidFill>
                <a:latin typeface="Arial"/>
                <a:cs typeface="Arial"/>
              </a:rPr>
              <a:t>motor</a:t>
            </a:r>
            <a:r>
              <a:rPr sz="1350" b="1" spc="285">
                <a:solidFill>
                  <a:srgbClr val="FFFFFF"/>
                </a:solidFill>
                <a:latin typeface="Arial"/>
                <a:cs typeface="Arial"/>
              </a:rPr>
              <a:t> </a:t>
            </a:r>
            <a:r>
              <a:rPr sz="1350" b="1" spc="-4">
                <a:solidFill>
                  <a:srgbClr val="FFFFFF"/>
                </a:solidFill>
                <a:latin typeface="Arial"/>
                <a:cs typeface="Arial"/>
              </a:rPr>
              <a:t>rotates</a:t>
            </a:r>
            <a:r>
              <a:rPr sz="1350" b="1" spc="285">
                <a:solidFill>
                  <a:srgbClr val="FFFFFF"/>
                </a:solidFill>
                <a:latin typeface="Arial"/>
                <a:cs typeface="Arial"/>
              </a:rPr>
              <a:t> </a:t>
            </a:r>
            <a:r>
              <a:rPr sz="1350" b="1" spc="-26">
                <a:solidFill>
                  <a:srgbClr val="FFFFFF"/>
                </a:solidFill>
                <a:latin typeface="Arial"/>
                <a:cs typeface="Arial"/>
              </a:rPr>
              <a:t>to </a:t>
            </a:r>
            <a:r>
              <a:rPr sz="1350" b="1" spc="-363">
                <a:solidFill>
                  <a:srgbClr val="FFFFFF"/>
                </a:solidFill>
                <a:latin typeface="Arial"/>
                <a:cs typeface="Arial"/>
              </a:rPr>
              <a:t> </a:t>
            </a:r>
            <a:r>
              <a:rPr sz="1350" b="1" spc="34">
                <a:solidFill>
                  <a:srgbClr val="FFFFFF"/>
                </a:solidFill>
                <a:latin typeface="Arial"/>
                <a:cs typeface="Arial"/>
              </a:rPr>
              <a:t>20°</a:t>
            </a:r>
            <a:r>
              <a:rPr sz="1350" b="1" spc="307">
                <a:solidFill>
                  <a:srgbClr val="FFFFFF"/>
                </a:solidFill>
                <a:latin typeface="Arial"/>
                <a:cs typeface="Arial"/>
              </a:rPr>
              <a:t> </a:t>
            </a:r>
            <a:r>
              <a:rPr sz="1350" b="1" spc="-8">
                <a:solidFill>
                  <a:srgbClr val="FFFFFF"/>
                </a:solidFill>
                <a:latin typeface="Arial"/>
                <a:cs typeface="Arial"/>
              </a:rPr>
              <a:t>(locked</a:t>
            </a:r>
            <a:r>
              <a:rPr sz="1350" b="1" spc="278">
                <a:solidFill>
                  <a:srgbClr val="FFFFFF"/>
                </a:solidFill>
                <a:latin typeface="Arial"/>
                <a:cs typeface="Arial"/>
              </a:rPr>
              <a:t> </a:t>
            </a:r>
            <a:r>
              <a:rPr sz="1350" b="1" spc="-15">
                <a:solidFill>
                  <a:srgbClr val="FFFFFF"/>
                </a:solidFill>
                <a:latin typeface="Arial"/>
                <a:cs typeface="Arial"/>
              </a:rPr>
              <a:t>position).</a:t>
            </a:r>
            <a:endParaRPr sz="1350">
              <a:latin typeface="Arial"/>
              <a:cs typeface="Arial"/>
            </a:endParaRPr>
          </a:p>
          <a:p>
            <a:pPr marL="567214" marR="40481" lvl="1" indent="-215265">
              <a:lnSpc>
                <a:spcPct val="106900"/>
              </a:lnSpc>
              <a:spcBef>
                <a:spcPts val="596"/>
              </a:spcBef>
              <a:buAutoNum type="arabicPeriod"/>
              <a:tabLst>
                <a:tab pos="567690" algn="l"/>
              </a:tabLst>
            </a:pPr>
            <a:r>
              <a:rPr sz="1350" b="1" spc="-22">
                <a:solidFill>
                  <a:srgbClr val="FFFFFF"/>
                </a:solidFill>
                <a:latin typeface="Arial"/>
                <a:cs typeface="Arial"/>
              </a:rPr>
              <a:t>Arduino</a:t>
            </a:r>
            <a:r>
              <a:rPr sz="1350" b="1" spc="-19">
                <a:solidFill>
                  <a:srgbClr val="FFFFFF"/>
                </a:solidFill>
                <a:latin typeface="Arial"/>
                <a:cs typeface="Arial"/>
              </a:rPr>
              <a:t> </a:t>
            </a:r>
            <a:r>
              <a:rPr sz="1350" b="1" spc="-15">
                <a:solidFill>
                  <a:srgbClr val="FFFFFF"/>
                </a:solidFill>
                <a:latin typeface="Arial"/>
                <a:cs typeface="Arial"/>
              </a:rPr>
              <a:t>stores</a:t>
            </a:r>
            <a:r>
              <a:rPr sz="1350" b="1" spc="-11">
                <a:solidFill>
                  <a:srgbClr val="FFFFFF"/>
                </a:solidFill>
                <a:latin typeface="Arial"/>
                <a:cs typeface="Arial"/>
              </a:rPr>
              <a:t> </a:t>
            </a:r>
            <a:r>
              <a:rPr sz="1350" b="1">
                <a:solidFill>
                  <a:srgbClr val="FFFFFF"/>
                </a:solidFill>
                <a:latin typeface="Arial"/>
                <a:cs typeface="Arial"/>
              </a:rPr>
              <a:t>the</a:t>
            </a:r>
            <a:r>
              <a:rPr sz="1350" b="1" spc="4">
                <a:solidFill>
                  <a:srgbClr val="FFFFFF"/>
                </a:solidFill>
                <a:latin typeface="Arial"/>
                <a:cs typeface="Arial"/>
              </a:rPr>
              <a:t> state</a:t>
            </a:r>
            <a:r>
              <a:rPr sz="1350" b="1" spc="8">
                <a:solidFill>
                  <a:srgbClr val="FFFFFF"/>
                </a:solidFill>
                <a:latin typeface="Arial"/>
                <a:cs typeface="Arial"/>
              </a:rPr>
              <a:t> </a:t>
            </a:r>
            <a:r>
              <a:rPr sz="1350" b="1" spc="11">
                <a:solidFill>
                  <a:srgbClr val="FFFFFF"/>
                </a:solidFill>
                <a:latin typeface="Arial"/>
                <a:cs typeface="Arial"/>
              </a:rPr>
              <a:t>as </a:t>
            </a:r>
            <a:r>
              <a:rPr sz="1350" b="1" spc="15">
                <a:solidFill>
                  <a:srgbClr val="FFFFFF"/>
                </a:solidFill>
                <a:latin typeface="Arial"/>
                <a:cs typeface="Arial"/>
              </a:rPr>
              <a:t> </a:t>
            </a:r>
            <a:r>
              <a:rPr sz="1350" b="1" spc="-11">
                <a:solidFill>
                  <a:srgbClr val="FFFFFF"/>
                </a:solidFill>
                <a:latin typeface="Arial"/>
                <a:cs typeface="Arial"/>
              </a:rPr>
              <a:t>locked</a:t>
            </a:r>
            <a:r>
              <a:rPr sz="1350" b="1" spc="-8">
                <a:solidFill>
                  <a:srgbClr val="FFFFFF"/>
                </a:solidFill>
                <a:latin typeface="Arial"/>
                <a:cs typeface="Arial"/>
              </a:rPr>
              <a:t> </a:t>
            </a:r>
            <a:r>
              <a:rPr sz="1350" b="1" spc="-22">
                <a:solidFill>
                  <a:srgbClr val="FFFFFF"/>
                </a:solidFill>
                <a:latin typeface="Arial"/>
                <a:cs typeface="Arial"/>
              </a:rPr>
              <a:t>in</a:t>
            </a:r>
            <a:r>
              <a:rPr sz="1350" b="1" spc="-19">
                <a:solidFill>
                  <a:srgbClr val="FFFFFF"/>
                </a:solidFill>
                <a:latin typeface="Arial"/>
                <a:cs typeface="Arial"/>
              </a:rPr>
              <a:t> </a:t>
            </a:r>
            <a:r>
              <a:rPr sz="1350" b="1" spc="60">
                <a:solidFill>
                  <a:srgbClr val="FFFFFF"/>
                </a:solidFill>
                <a:latin typeface="Arial"/>
                <a:cs typeface="Arial"/>
              </a:rPr>
              <a:t>EEPROM</a:t>
            </a:r>
            <a:r>
              <a:rPr sz="1350" b="1" spc="64">
                <a:solidFill>
                  <a:srgbClr val="FFFFFF"/>
                </a:solidFill>
                <a:latin typeface="Arial"/>
                <a:cs typeface="Arial"/>
              </a:rPr>
              <a:t> </a:t>
            </a:r>
            <a:r>
              <a:rPr sz="1350" b="1" spc="-30">
                <a:solidFill>
                  <a:srgbClr val="FFFFFF"/>
                </a:solidFill>
                <a:latin typeface="Arial"/>
                <a:cs typeface="Arial"/>
              </a:rPr>
              <a:t>for </a:t>
            </a:r>
            <a:r>
              <a:rPr sz="1350" b="1" spc="-26">
                <a:solidFill>
                  <a:srgbClr val="FFFFFF"/>
                </a:solidFill>
                <a:latin typeface="Arial"/>
                <a:cs typeface="Arial"/>
              </a:rPr>
              <a:t> </a:t>
            </a:r>
            <a:r>
              <a:rPr sz="1350" b="1" spc="-19">
                <a:solidFill>
                  <a:srgbClr val="FFFFFF"/>
                </a:solidFill>
                <a:latin typeface="Arial"/>
                <a:cs typeface="Arial"/>
              </a:rPr>
              <a:t>consistency</a:t>
            </a:r>
            <a:r>
              <a:rPr sz="1350" b="1" spc="285">
                <a:solidFill>
                  <a:srgbClr val="FFFFFF"/>
                </a:solidFill>
                <a:latin typeface="Arial"/>
                <a:cs typeface="Arial"/>
              </a:rPr>
              <a:t> </a:t>
            </a:r>
            <a:r>
              <a:rPr sz="1350" b="1" spc="-19">
                <a:solidFill>
                  <a:srgbClr val="FFFFFF"/>
                </a:solidFill>
                <a:latin typeface="Arial"/>
                <a:cs typeface="Arial"/>
              </a:rPr>
              <a:t>on</a:t>
            </a:r>
            <a:r>
              <a:rPr sz="1350" b="1" spc="289">
                <a:solidFill>
                  <a:srgbClr val="FFFFFF"/>
                </a:solidFill>
                <a:latin typeface="Arial"/>
                <a:cs typeface="Arial"/>
              </a:rPr>
              <a:t> </a:t>
            </a:r>
            <a:r>
              <a:rPr sz="1350" b="1" spc="-8">
                <a:solidFill>
                  <a:srgbClr val="FFFFFF"/>
                </a:solidFill>
                <a:latin typeface="Arial"/>
                <a:cs typeface="Arial"/>
              </a:rPr>
              <a:t>power</a:t>
            </a:r>
            <a:r>
              <a:rPr sz="1350" b="1" spc="289">
                <a:solidFill>
                  <a:srgbClr val="FFFFFF"/>
                </a:solidFill>
                <a:latin typeface="Arial"/>
                <a:cs typeface="Arial"/>
              </a:rPr>
              <a:t> </a:t>
            </a:r>
            <a:r>
              <a:rPr sz="1350" b="1">
                <a:solidFill>
                  <a:srgbClr val="FFFFFF"/>
                </a:solidFill>
                <a:latin typeface="Arial"/>
                <a:cs typeface="Arial"/>
              </a:rPr>
              <a:t>resets.</a:t>
            </a:r>
            <a:endParaRPr sz="1350">
              <a:latin typeface="Arial"/>
              <a:cs typeface="Arial"/>
            </a:endParaRPr>
          </a:p>
        </p:txBody>
      </p:sp>
      <p:pic>
        <p:nvPicPr>
          <p:cNvPr id="7" name="object 7"/>
          <p:cNvPicPr/>
          <p:nvPr/>
        </p:nvPicPr>
        <p:blipFill>
          <a:blip r:embed="rId4"/>
          <a:stretch>
            <a:fillRect/>
          </a:stretch>
        </p:blipFill>
        <p:spPr>
          <a:xfrm>
            <a:off x="4492658" y="1018793"/>
            <a:ext cx="3590830" cy="2993136"/>
          </a:xfrm>
          <a:prstGeom prst="rect">
            <a:avLst/>
          </a:prstGeom>
        </p:spPr>
      </p:pic>
      <p:grpSp>
        <p:nvGrpSpPr>
          <p:cNvPr id="8" name="object 8"/>
          <p:cNvGrpSpPr/>
          <p:nvPr/>
        </p:nvGrpSpPr>
        <p:grpSpPr>
          <a:xfrm>
            <a:off x="559841" y="846772"/>
            <a:ext cx="266224" cy="272891"/>
            <a:chOff x="559841" y="846773"/>
            <a:chExt cx="266224" cy="272891"/>
          </a:xfrm>
        </p:grpSpPr>
        <p:sp>
          <p:nvSpPr>
            <p:cNvPr id="9" name="object 9"/>
            <p:cNvSpPr/>
            <p:nvPr/>
          </p:nvSpPr>
          <p:spPr>
            <a:xfrm>
              <a:off x="559841" y="846773"/>
              <a:ext cx="266224" cy="272891"/>
            </a:xfrm>
            <a:custGeom>
              <a:avLst/>
              <a:gdLst/>
              <a:ahLst/>
              <a:cxnLst/>
              <a:rect l="l" t="t" r="r" b="b"/>
              <a:pathLst>
                <a:path w="354965" h="363855">
                  <a:moveTo>
                    <a:pt x="295465" y="0"/>
                  </a:moveTo>
                  <a:lnTo>
                    <a:pt x="59093" y="0"/>
                  </a:lnTo>
                  <a:lnTo>
                    <a:pt x="36090" y="4637"/>
                  </a:lnTo>
                  <a:lnTo>
                    <a:pt x="17306" y="17287"/>
                  </a:lnTo>
                  <a:lnTo>
                    <a:pt x="4643" y="36058"/>
                  </a:lnTo>
                  <a:lnTo>
                    <a:pt x="0" y="59055"/>
                  </a:lnTo>
                  <a:lnTo>
                    <a:pt x="0" y="304800"/>
                  </a:lnTo>
                  <a:lnTo>
                    <a:pt x="4643" y="327796"/>
                  </a:lnTo>
                  <a:lnTo>
                    <a:pt x="17306" y="346567"/>
                  </a:lnTo>
                  <a:lnTo>
                    <a:pt x="36090" y="359217"/>
                  </a:lnTo>
                  <a:lnTo>
                    <a:pt x="59093" y="363855"/>
                  </a:lnTo>
                  <a:lnTo>
                    <a:pt x="295465" y="363855"/>
                  </a:lnTo>
                  <a:lnTo>
                    <a:pt x="318468" y="359217"/>
                  </a:lnTo>
                  <a:lnTo>
                    <a:pt x="337251" y="346567"/>
                  </a:lnTo>
                  <a:lnTo>
                    <a:pt x="349915" y="327796"/>
                  </a:lnTo>
                  <a:lnTo>
                    <a:pt x="354558" y="304800"/>
                  </a:lnTo>
                  <a:lnTo>
                    <a:pt x="354558" y="59055"/>
                  </a:lnTo>
                  <a:lnTo>
                    <a:pt x="349915" y="36058"/>
                  </a:lnTo>
                  <a:lnTo>
                    <a:pt x="337251" y="17287"/>
                  </a:lnTo>
                  <a:lnTo>
                    <a:pt x="318468" y="4637"/>
                  </a:lnTo>
                  <a:lnTo>
                    <a:pt x="295465" y="0"/>
                  </a:lnTo>
                  <a:close/>
                </a:path>
              </a:pathLst>
            </a:custGeom>
            <a:solidFill>
              <a:srgbClr val="C7C7C7"/>
            </a:solidFill>
          </p:spPr>
          <p:txBody>
            <a:bodyPr wrap="square" lIns="0" tIns="0" rIns="0" bIns="0" rtlCol="0"/>
            <a:lstStyle/>
            <a:p>
              <a:endParaRPr/>
            </a:p>
          </p:txBody>
        </p:sp>
        <p:sp>
          <p:nvSpPr>
            <p:cNvPr id="10" name="object 10"/>
            <p:cNvSpPr/>
            <p:nvPr/>
          </p:nvSpPr>
          <p:spPr>
            <a:xfrm>
              <a:off x="559841" y="846773"/>
              <a:ext cx="266224" cy="272891"/>
            </a:xfrm>
            <a:custGeom>
              <a:avLst/>
              <a:gdLst/>
              <a:ahLst/>
              <a:cxnLst/>
              <a:rect l="l" t="t" r="r" b="b"/>
              <a:pathLst>
                <a:path w="354965" h="363855">
                  <a:moveTo>
                    <a:pt x="0" y="59055"/>
                  </a:moveTo>
                  <a:lnTo>
                    <a:pt x="4643" y="36058"/>
                  </a:lnTo>
                  <a:lnTo>
                    <a:pt x="17306" y="17287"/>
                  </a:lnTo>
                  <a:lnTo>
                    <a:pt x="36090" y="4637"/>
                  </a:lnTo>
                  <a:lnTo>
                    <a:pt x="59093" y="0"/>
                  </a:lnTo>
                  <a:lnTo>
                    <a:pt x="295465" y="0"/>
                  </a:lnTo>
                  <a:lnTo>
                    <a:pt x="318468" y="4637"/>
                  </a:lnTo>
                  <a:lnTo>
                    <a:pt x="337251" y="17287"/>
                  </a:lnTo>
                  <a:lnTo>
                    <a:pt x="349915" y="36058"/>
                  </a:lnTo>
                  <a:lnTo>
                    <a:pt x="354558" y="59055"/>
                  </a:lnTo>
                  <a:lnTo>
                    <a:pt x="354558" y="304800"/>
                  </a:lnTo>
                  <a:lnTo>
                    <a:pt x="349915" y="327796"/>
                  </a:lnTo>
                  <a:lnTo>
                    <a:pt x="337251" y="346567"/>
                  </a:lnTo>
                  <a:lnTo>
                    <a:pt x="318468" y="359217"/>
                  </a:lnTo>
                  <a:lnTo>
                    <a:pt x="295465" y="363855"/>
                  </a:lnTo>
                  <a:lnTo>
                    <a:pt x="59093" y="363855"/>
                  </a:lnTo>
                  <a:lnTo>
                    <a:pt x="36090" y="359217"/>
                  </a:lnTo>
                  <a:lnTo>
                    <a:pt x="17306" y="346567"/>
                  </a:lnTo>
                  <a:lnTo>
                    <a:pt x="4643" y="327796"/>
                  </a:lnTo>
                  <a:lnTo>
                    <a:pt x="0" y="304800"/>
                  </a:lnTo>
                  <a:lnTo>
                    <a:pt x="0" y="59055"/>
                  </a:lnTo>
                  <a:close/>
                </a:path>
              </a:pathLst>
            </a:custGeom>
            <a:ln w="15875">
              <a:solidFill>
                <a:srgbClr val="6C0000"/>
              </a:solidFill>
            </a:ln>
          </p:spPr>
          <p:txBody>
            <a:bodyPr wrap="square" lIns="0" tIns="0" rIns="0" bIns="0" rtlCol="0"/>
            <a:lstStyle/>
            <a:p>
              <a:endParaRPr/>
            </a:p>
          </p:txBody>
        </p:sp>
      </p:grpSp>
      <p:sp>
        <p:nvSpPr>
          <p:cNvPr id="11" name="object 11"/>
          <p:cNvSpPr txBox="1">
            <a:spLocks noGrp="1"/>
          </p:cNvSpPr>
          <p:nvPr>
            <p:ph type="sldNum" sz="quarter" idx="7"/>
          </p:nvPr>
        </p:nvSpPr>
        <p:spPr>
          <a:xfrm>
            <a:off x="6436233" y="3489696"/>
            <a:ext cx="245388" cy="230183"/>
          </a:xfrm>
          <a:prstGeom prst="rect">
            <a:avLst/>
          </a:prstGeom>
        </p:spPr>
        <p:txBody>
          <a:bodyPr vert="horz" wrap="square" lIns="0" tIns="0" rIns="0" bIns="0" rtlCol="0">
            <a:spAutoFit/>
          </a:bodyPr>
          <a:lstStyle/>
          <a:p>
            <a:pPr marL="28575">
              <a:lnSpc>
                <a:spcPts val="2359"/>
              </a:lnSpc>
            </a:pPr>
            <a:fld id="{81D60167-4931-47E6-BA6A-407CBD079E47}" type="slidenum">
              <a:rPr spc="-60"/>
              <a:t>20</a:t>
            </a:fld>
            <a:endParaRPr spc="-6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H="1">
            <a:off x="8743950" y="667512"/>
            <a:ext cx="0" cy="1537335"/>
          </a:xfrm>
          <a:custGeom>
            <a:avLst/>
            <a:gdLst/>
            <a:ahLst/>
            <a:cxnLst/>
            <a:rect l="l" t="t" r="r" b="b"/>
            <a:pathLst>
              <a:path h="2049780">
                <a:moveTo>
                  <a:pt x="0" y="0"/>
                </a:moveTo>
                <a:lnTo>
                  <a:pt x="0" y="2049399"/>
                </a:lnTo>
              </a:path>
            </a:pathLst>
          </a:custGeom>
          <a:ln w="9525">
            <a:solidFill>
              <a:srgbClr val="FFFFFF"/>
            </a:solidFill>
          </a:ln>
        </p:spPr>
        <p:txBody>
          <a:bodyPr wrap="square" lIns="0" tIns="0" rIns="0" bIns="0" rtlCol="0"/>
          <a:lstStyle/>
          <a:p>
            <a:endParaRPr/>
          </a:p>
        </p:txBody>
      </p:sp>
      <p:pic>
        <p:nvPicPr>
          <p:cNvPr id="3" name="object 3"/>
          <p:cNvPicPr/>
          <p:nvPr/>
        </p:nvPicPr>
        <p:blipFill>
          <a:blip r:embed="rId2"/>
          <a:stretch>
            <a:fillRect/>
          </a:stretch>
        </p:blipFill>
        <p:spPr>
          <a:xfrm>
            <a:off x="391877" y="4661992"/>
            <a:ext cx="79362" cy="79362"/>
          </a:xfrm>
          <a:prstGeom prst="rect">
            <a:avLst/>
          </a:prstGeom>
        </p:spPr>
      </p:pic>
      <p:pic>
        <p:nvPicPr>
          <p:cNvPr id="4" name="object 4"/>
          <p:cNvPicPr/>
          <p:nvPr/>
        </p:nvPicPr>
        <p:blipFill>
          <a:blip r:embed="rId3"/>
          <a:stretch>
            <a:fillRect/>
          </a:stretch>
        </p:blipFill>
        <p:spPr>
          <a:xfrm>
            <a:off x="391877" y="4830632"/>
            <a:ext cx="79362" cy="79362"/>
          </a:xfrm>
          <a:prstGeom prst="rect">
            <a:avLst/>
          </a:prstGeom>
        </p:spPr>
      </p:pic>
      <p:sp>
        <p:nvSpPr>
          <p:cNvPr id="5" name="object 5"/>
          <p:cNvSpPr txBox="1">
            <a:spLocks noGrp="1"/>
          </p:cNvSpPr>
          <p:nvPr>
            <p:ph type="title"/>
          </p:nvPr>
        </p:nvSpPr>
        <p:spPr>
          <a:xfrm>
            <a:off x="633069" y="666654"/>
            <a:ext cx="1588294" cy="161449"/>
          </a:xfrm>
          <a:prstGeom prst="rect">
            <a:avLst/>
          </a:prstGeom>
        </p:spPr>
        <p:txBody>
          <a:bodyPr vert="horz" wrap="square" lIns="0" tIns="9525" rIns="0" bIns="0" rtlCol="0">
            <a:spAutoFit/>
          </a:bodyPr>
          <a:lstStyle/>
          <a:p>
            <a:pPr marL="9525">
              <a:lnSpc>
                <a:spcPct val="100000"/>
              </a:lnSpc>
              <a:spcBef>
                <a:spcPts val="75"/>
              </a:spcBef>
            </a:pPr>
            <a:r>
              <a:rPr spc="-15"/>
              <a:t>Unlocking</a:t>
            </a:r>
            <a:r>
              <a:rPr spc="240"/>
              <a:t> </a:t>
            </a:r>
            <a:r>
              <a:rPr spc="-4"/>
              <a:t>Process</a:t>
            </a:r>
          </a:p>
        </p:txBody>
      </p:sp>
      <p:sp>
        <p:nvSpPr>
          <p:cNvPr id="6" name="object 6"/>
          <p:cNvSpPr txBox="1"/>
          <p:nvPr/>
        </p:nvSpPr>
        <p:spPr>
          <a:xfrm>
            <a:off x="289941" y="1245260"/>
            <a:ext cx="3585210" cy="2898934"/>
          </a:xfrm>
          <a:prstGeom prst="rect">
            <a:avLst/>
          </a:prstGeom>
        </p:spPr>
        <p:txBody>
          <a:bodyPr vert="horz" wrap="square" lIns="0" tIns="23812" rIns="0" bIns="0" rtlCol="0">
            <a:spAutoFit/>
          </a:bodyPr>
          <a:lstStyle/>
          <a:p>
            <a:pPr marL="157162" indent="-148114">
              <a:lnSpc>
                <a:spcPct val="100000"/>
              </a:lnSpc>
              <a:spcBef>
                <a:spcPts val="188"/>
              </a:spcBef>
              <a:buSzPct val="94444"/>
              <a:buAutoNum type="arabicPeriod"/>
              <a:tabLst>
                <a:tab pos="157639" algn="l"/>
              </a:tabLst>
            </a:pPr>
            <a:r>
              <a:rPr sz="1350" b="1" spc="22">
                <a:solidFill>
                  <a:srgbClr val="FFFFFF"/>
                </a:solidFill>
                <a:latin typeface="Arial"/>
                <a:cs typeface="Arial"/>
              </a:rPr>
              <a:t>When</a:t>
            </a:r>
            <a:r>
              <a:rPr sz="1350" b="1" spc="289">
                <a:solidFill>
                  <a:srgbClr val="FFFFFF"/>
                </a:solidFill>
                <a:latin typeface="Arial"/>
                <a:cs typeface="Arial"/>
              </a:rPr>
              <a:t> </a:t>
            </a:r>
            <a:r>
              <a:rPr sz="1350" b="1">
                <a:solidFill>
                  <a:srgbClr val="FFFFFF"/>
                </a:solidFill>
                <a:latin typeface="Arial"/>
                <a:cs typeface="Arial"/>
              </a:rPr>
              <a:t>the</a:t>
            </a:r>
            <a:r>
              <a:rPr sz="1350" b="1" spc="289">
                <a:solidFill>
                  <a:srgbClr val="FFFFFF"/>
                </a:solidFill>
                <a:latin typeface="Arial"/>
                <a:cs typeface="Arial"/>
              </a:rPr>
              <a:t> </a:t>
            </a:r>
            <a:r>
              <a:rPr sz="1350" b="1" spc="15">
                <a:solidFill>
                  <a:srgbClr val="FFFFFF"/>
                </a:solidFill>
                <a:latin typeface="Arial"/>
                <a:cs typeface="Arial"/>
              </a:rPr>
              <a:t>safe</a:t>
            </a:r>
            <a:r>
              <a:rPr sz="1350" b="1" spc="289">
                <a:solidFill>
                  <a:srgbClr val="FFFFFF"/>
                </a:solidFill>
                <a:latin typeface="Arial"/>
                <a:cs typeface="Arial"/>
              </a:rPr>
              <a:t> </a:t>
            </a:r>
            <a:r>
              <a:rPr sz="1350" b="1" spc="-26">
                <a:solidFill>
                  <a:srgbClr val="FFFFFF"/>
                </a:solidFill>
                <a:latin typeface="Arial"/>
                <a:cs typeface="Arial"/>
              </a:rPr>
              <a:t>is</a:t>
            </a:r>
            <a:r>
              <a:rPr sz="1350" b="1" spc="296">
                <a:solidFill>
                  <a:srgbClr val="FFFFFF"/>
                </a:solidFill>
                <a:latin typeface="Arial"/>
                <a:cs typeface="Arial"/>
              </a:rPr>
              <a:t> </a:t>
            </a:r>
            <a:r>
              <a:rPr sz="1350" b="1" spc="-8">
                <a:solidFill>
                  <a:srgbClr val="FFFFFF"/>
                </a:solidFill>
                <a:latin typeface="Arial"/>
                <a:cs typeface="Arial"/>
              </a:rPr>
              <a:t>locked,</a:t>
            </a:r>
            <a:r>
              <a:rPr sz="1350" b="1" spc="278">
                <a:solidFill>
                  <a:srgbClr val="FFFFFF"/>
                </a:solidFill>
                <a:latin typeface="Arial"/>
                <a:cs typeface="Arial"/>
              </a:rPr>
              <a:t> </a:t>
            </a:r>
            <a:r>
              <a:rPr sz="1350" b="1">
                <a:solidFill>
                  <a:srgbClr val="FFFFFF"/>
                </a:solidFill>
                <a:latin typeface="Arial"/>
                <a:cs typeface="Arial"/>
              </a:rPr>
              <a:t>the</a:t>
            </a:r>
            <a:r>
              <a:rPr sz="1350" b="1" spc="289">
                <a:solidFill>
                  <a:srgbClr val="FFFFFF"/>
                </a:solidFill>
                <a:latin typeface="Arial"/>
                <a:cs typeface="Arial"/>
              </a:rPr>
              <a:t> </a:t>
            </a:r>
            <a:r>
              <a:rPr sz="1350" b="1" spc="-4">
                <a:solidFill>
                  <a:srgbClr val="FFFFFF"/>
                </a:solidFill>
                <a:latin typeface="Arial"/>
                <a:cs typeface="Arial"/>
              </a:rPr>
              <a:t>user</a:t>
            </a:r>
            <a:r>
              <a:rPr sz="1350" b="1" spc="300">
                <a:solidFill>
                  <a:srgbClr val="FFFFFF"/>
                </a:solidFill>
                <a:latin typeface="Arial"/>
                <a:cs typeface="Arial"/>
              </a:rPr>
              <a:t> </a:t>
            </a:r>
            <a:r>
              <a:rPr sz="1350" b="1" spc="-22">
                <a:solidFill>
                  <a:srgbClr val="FFFFFF"/>
                </a:solidFill>
                <a:latin typeface="Arial"/>
                <a:cs typeface="Arial"/>
              </a:rPr>
              <a:t>is</a:t>
            </a:r>
            <a:endParaRPr sz="1350">
              <a:latin typeface="Arial"/>
              <a:cs typeface="Arial"/>
            </a:endParaRPr>
          </a:p>
          <a:p>
            <a:pPr marL="9525">
              <a:lnSpc>
                <a:spcPct val="100000"/>
              </a:lnSpc>
              <a:spcBef>
                <a:spcPts val="120"/>
              </a:spcBef>
            </a:pPr>
            <a:r>
              <a:rPr sz="1350" b="1" spc="-11">
                <a:solidFill>
                  <a:srgbClr val="FFFFFF"/>
                </a:solidFill>
                <a:latin typeface="Arial"/>
                <a:cs typeface="Arial"/>
              </a:rPr>
              <a:t>prompted</a:t>
            </a:r>
            <a:r>
              <a:rPr sz="1350" b="1" spc="274">
                <a:solidFill>
                  <a:srgbClr val="FFFFFF"/>
                </a:solidFill>
                <a:latin typeface="Arial"/>
                <a:cs typeface="Arial"/>
              </a:rPr>
              <a:t> </a:t>
            </a:r>
            <a:r>
              <a:rPr sz="1350" b="1" spc="-26">
                <a:solidFill>
                  <a:srgbClr val="FFFFFF"/>
                </a:solidFill>
                <a:latin typeface="Arial"/>
                <a:cs typeface="Arial"/>
              </a:rPr>
              <a:t>to</a:t>
            </a:r>
            <a:r>
              <a:rPr sz="1350" b="1" spc="300">
                <a:solidFill>
                  <a:srgbClr val="FFFFFF"/>
                </a:solidFill>
                <a:latin typeface="Arial"/>
                <a:cs typeface="Arial"/>
              </a:rPr>
              <a:t> </a:t>
            </a:r>
            <a:r>
              <a:rPr sz="1350" b="1" spc="4">
                <a:solidFill>
                  <a:srgbClr val="FFFFFF"/>
                </a:solidFill>
                <a:latin typeface="Arial"/>
                <a:cs typeface="Arial"/>
              </a:rPr>
              <a:t>enter</a:t>
            </a:r>
            <a:r>
              <a:rPr sz="1350" b="1" spc="285">
                <a:solidFill>
                  <a:srgbClr val="FFFFFF"/>
                </a:solidFill>
                <a:latin typeface="Arial"/>
                <a:cs typeface="Arial"/>
              </a:rPr>
              <a:t> </a:t>
            </a:r>
            <a:r>
              <a:rPr sz="1350" b="1" spc="4">
                <a:solidFill>
                  <a:srgbClr val="FFFFFF"/>
                </a:solidFill>
                <a:latin typeface="Arial"/>
                <a:cs typeface="Arial"/>
              </a:rPr>
              <a:t>the</a:t>
            </a:r>
            <a:r>
              <a:rPr sz="1350" b="1" spc="281">
                <a:solidFill>
                  <a:srgbClr val="FFFFFF"/>
                </a:solidFill>
                <a:latin typeface="Arial"/>
                <a:cs typeface="Arial"/>
              </a:rPr>
              <a:t> </a:t>
            </a:r>
            <a:r>
              <a:rPr sz="1350" b="1" spc="-11">
                <a:solidFill>
                  <a:srgbClr val="FFFFFF"/>
                </a:solidFill>
                <a:latin typeface="Arial"/>
                <a:cs typeface="Arial"/>
              </a:rPr>
              <a:t>4-digit</a:t>
            </a:r>
            <a:r>
              <a:rPr sz="1350" b="1" spc="281">
                <a:solidFill>
                  <a:srgbClr val="FFFFFF"/>
                </a:solidFill>
                <a:latin typeface="Arial"/>
                <a:cs typeface="Arial"/>
              </a:rPr>
              <a:t> </a:t>
            </a:r>
            <a:r>
              <a:rPr sz="1350" b="1" spc="-4">
                <a:solidFill>
                  <a:srgbClr val="FFFFFF"/>
                </a:solidFill>
                <a:latin typeface="Arial"/>
                <a:cs typeface="Arial"/>
              </a:rPr>
              <a:t>code.</a:t>
            </a:r>
            <a:endParaRPr sz="1350">
              <a:latin typeface="Arial"/>
              <a:cs typeface="Arial"/>
            </a:endParaRPr>
          </a:p>
          <a:p>
            <a:pPr marL="9525" marR="338138">
              <a:lnSpc>
                <a:spcPct val="106700"/>
              </a:lnSpc>
              <a:spcBef>
                <a:spcPts val="604"/>
              </a:spcBef>
              <a:buSzPct val="94444"/>
              <a:buAutoNum type="arabicPeriod" startAt="2"/>
              <a:tabLst>
                <a:tab pos="157639" algn="l"/>
              </a:tabLst>
            </a:pPr>
            <a:r>
              <a:rPr sz="1350" b="1" spc="-22">
                <a:solidFill>
                  <a:srgbClr val="FFFFFF"/>
                </a:solidFill>
                <a:latin typeface="Arial"/>
                <a:cs typeface="Arial"/>
              </a:rPr>
              <a:t>Arduino</a:t>
            </a:r>
            <a:r>
              <a:rPr sz="1350" b="1" spc="278">
                <a:solidFill>
                  <a:srgbClr val="FFFFFF"/>
                </a:solidFill>
                <a:latin typeface="Arial"/>
                <a:cs typeface="Arial"/>
              </a:rPr>
              <a:t> </a:t>
            </a:r>
            <a:r>
              <a:rPr sz="1350" b="1">
                <a:solidFill>
                  <a:srgbClr val="FFFFFF"/>
                </a:solidFill>
                <a:latin typeface="Arial"/>
                <a:cs typeface="Arial"/>
              </a:rPr>
              <a:t>compares</a:t>
            </a:r>
            <a:r>
              <a:rPr sz="1350" b="1" spc="293">
                <a:solidFill>
                  <a:srgbClr val="FFFFFF"/>
                </a:solidFill>
                <a:latin typeface="Arial"/>
                <a:cs typeface="Arial"/>
              </a:rPr>
              <a:t> </a:t>
            </a:r>
            <a:r>
              <a:rPr sz="1350" b="1" spc="4">
                <a:solidFill>
                  <a:srgbClr val="FFFFFF"/>
                </a:solidFill>
                <a:latin typeface="Arial"/>
                <a:cs typeface="Arial"/>
              </a:rPr>
              <a:t>the</a:t>
            </a:r>
            <a:r>
              <a:rPr sz="1350" b="1" spc="289">
                <a:solidFill>
                  <a:srgbClr val="FFFFFF"/>
                </a:solidFill>
                <a:latin typeface="Arial"/>
                <a:cs typeface="Arial"/>
              </a:rPr>
              <a:t> </a:t>
            </a:r>
            <a:r>
              <a:rPr sz="1350" b="1" spc="8">
                <a:solidFill>
                  <a:srgbClr val="FFFFFF"/>
                </a:solidFill>
                <a:latin typeface="Arial"/>
                <a:cs typeface="Arial"/>
              </a:rPr>
              <a:t>entered</a:t>
            </a:r>
            <a:r>
              <a:rPr sz="1350" b="1" spc="278">
                <a:solidFill>
                  <a:srgbClr val="FFFFFF"/>
                </a:solidFill>
                <a:latin typeface="Arial"/>
                <a:cs typeface="Arial"/>
              </a:rPr>
              <a:t> </a:t>
            </a:r>
            <a:r>
              <a:rPr sz="1350" b="1">
                <a:solidFill>
                  <a:srgbClr val="FFFFFF"/>
                </a:solidFill>
                <a:latin typeface="Arial"/>
                <a:cs typeface="Arial"/>
              </a:rPr>
              <a:t>code </a:t>
            </a:r>
            <a:r>
              <a:rPr sz="1350" b="1" spc="-363">
                <a:solidFill>
                  <a:srgbClr val="FFFFFF"/>
                </a:solidFill>
                <a:latin typeface="Arial"/>
                <a:cs typeface="Arial"/>
              </a:rPr>
              <a:t> </a:t>
            </a:r>
            <a:r>
              <a:rPr sz="1350" b="1" spc="-22">
                <a:solidFill>
                  <a:srgbClr val="FFFFFF"/>
                </a:solidFill>
                <a:latin typeface="Arial"/>
                <a:cs typeface="Arial"/>
              </a:rPr>
              <a:t>with</a:t>
            </a:r>
            <a:r>
              <a:rPr sz="1350" b="1" spc="289">
                <a:solidFill>
                  <a:srgbClr val="FFFFFF"/>
                </a:solidFill>
                <a:latin typeface="Arial"/>
                <a:cs typeface="Arial"/>
              </a:rPr>
              <a:t> </a:t>
            </a:r>
            <a:r>
              <a:rPr sz="1350" b="1">
                <a:solidFill>
                  <a:srgbClr val="FFFFFF"/>
                </a:solidFill>
                <a:latin typeface="Arial"/>
                <a:cs typeface="Arial"/>
              </a:rPr>
              <a:t>the</a:t>
            </a:r>
            <a:r>
              <a:rPr sz="1350" b="1" spc="293">
                <a:solidFill>
                  <a:srgbClr val="FFFFFF"/>
                </a:solidFill>
                <a:latin typeface="Arial"/>
                <a:cs typeface="Arial"/>
              </a:rPr>
              <a:t> </a:t>
            </a:r>
            <a:r>
              <a:rPr sz="1350" b="1" spc="-15">
                <a:solidFill>
                  <a:srgbClr val="FFFFFF"/>
                </a:solidFill>
                <a:latin typeface="Arial"/>
                <a:cs typeface="Arial"/>
              </a:rPr>
              <a:t>stored</a:t>
            </a:r>
            <a:r>
              <a:rPr sz="1350" b="1" spc="289">
                <a:solidFill>
                  <a:srgbClr val="FFFFFF"/>
                </a:solidFill>
                <a:latin typeface="Arial"/>
                <a:cs typeface="Arial"/>
              </a:rPr>
              <a:t> </a:t>
            </a:r>
            <a:r>
              <a:rPr sz="1350" b="1" spc="-4">
                <a:solidFill>
                  <a:srgbClr val="FFFFFF"/>
                </a:solidFill>
                <a:latin typeface="Arial"/>
                <a:cs typeface="Arial"/>
              </a:rPr>
              <a:t>code</a:t>
            </a:r>
            <a:r>
              <a:rPr sz="1350" b="1" spc="293">
                <a:solidFill>
                  <a:srgbClr val="FFFFFF"/>
                </a:solidFill>
                <a:latin typeface="Arial"/>
                <a:cs typeface="Arial"/>
              </a:rPr>
              <a:t> </a:t>
            </a:r>
            <a:r>
              <a:rPr sz="1350" b="1" spc="-22">
                <a:solidFill>
                  <a:srgbClr val="FFFFFF"/>
                </a:solidFill>
                <a:latin typeface="Arial"/>
                <a:cs typeface="Arial"/>
              </a:rPr>
              <a:t>in</a:t>
            </a:r>
            <a:r>
              <a:rPr sz="1350" b="1" spc="293">
                <a:solidFill>
                  <a:srgbClr val="FFFFFF"/>
                </a:solidFill>
                <a:latin typeface="Arial"/>
                <a:cs typeface="Arial"/>
              </a:rPr>
              <a:t> </a:t>
            </a:r>
            <a:r>
              <a:rPr sz="1350" b="1" spc="52">
                <a:solidFill>
                  <a:srgbClr val="FFFFFF"/>
                </a:solidFill>
                <a:latin typeface="Arial"/>
                <a:cs typeface="Arial"/>
              </a:rPr>
              <a:t>EEPROM.</a:t>
            </a:r>
            <a:endParaRPr sz="1350">
              <a:latin typeface="Arial"/>
              <a:cs typeface="Arial"/>
            </a:endParaRPr>
          </a:p>
          <a:p>
            <a:pPr marL="157162" indent="-148114">
              <a:lnSpc>
                <a:spcPct val="100000"/>
              </a:lnSpc>
              <a:spcBef>
                <a:spcPts val="720"/>
              </a:spcBef>
              <a:buSzPct val="94444"/>
              <a:buAutoNum type="arabicPeriod" startAt="2"/>
              <a:tabLst>
                <a:tab pos="157639" algn="l"/>
              </a:tabLst>
            </a:pPr>
            <a:r>
              <a:rPr sz="1350" b="1" spc="4">
                <a:solidFill>
                  <a:srgbClr val="FFFFFF"/>
                </a:solidFill>
                <a:latin typeface="Arial"/>
                <a:cs typeface="Arial"/>
              </a:rPr>
              <a:t>If</a:t>
            </a:r>
            <a:r>
              <a:rPr sz="1350" b="1" spc="281">
                <a:solidFill>
                  <a:srgbClr val="FFFFFF"/>
                </a:solidFill>
                <a:latin typeface="Arial"/>
                <a:cs typeface="Arial"/>
              </a:rPr>
              <a:t> </a:t>
            </a:r>
            <a:r>
              <a:rPr sz="1350" b="1" spc="4">
                <a:solidFill>
                  <a:srgbClr val="FFFFFF"/>
                </a:solidFill>
                <a:latin typeface="Arial"/>
                <a:cs typeface="Arial"/>
              </a:rPr>
              <a:t>the</a:t>
            </a:r>
            <a:r>
              <a:rPr sz="1350" b="1" spc="278">
                <a:solidFill>
                  <a:srgbClr val="FFFFFF"/>
                </a:solidFill>
                <a:latin typeface="Arial"/>
                <a:cs typeface="Arial"/>
              </a:rPr>
              <a:t> </a:t>
            </a:r>
            <a:r>
              <a:rPr sz="1350" b="1">
                <a:solidFill>
                  <a:srgbClr val="FFFFFF"/>
                </a:solidFill>
                <a:latin typeface="Arial"/>
                <a:cs typeface="Arial"/>
              </a:rPr>
              <a:t>code</a:t>
            </a:r>
            <a:r>
              <a:rPr sz="1350" b="1" spc="278">
                <a:solidFill>
                  <a:srgbClr val="FFFFFF"/>
                </a:solidFill>
                <a:latin typeface="Arial"/>
                <a:cs typeface="Arial"/>
              </a:rPr>
              <a:t> </a:t>
            </a:r>
            <a:r>
              <a:rPr sz="1350" b="1" spc="-8">
                <a:solidFill>
                  <a:srgbClr val="FFFFFF"/>
                </a:solidFill>
                <a:latin typeface="Arial"/>
                <a:cs typeface="Arial"/>
              </a:rPr>
              <a:t>matches:</a:t>
            </a:r>
            <a:endParaRPr sz="1350">
              <a:latin typeface="Arial"/>
              <a:cs typeface="Arial"/>
            </a:endParaRPr>
          </a:p>
          <a:p>
            <a:pPr marL="567214" marR="381476" lvl="1" indent="-215265">
              <a:lnSpc>
                <a:spcPct val="106800"/>
              </a:lnSpc>
              <a:spcBef>
                <a:spcPts val="600"/>
              </a:spcBef>
              <a:buAutoNum type="arabicPeriod"/>
              <a:tabLst>
                <a:tab pos="567690" algn="l"/>
              </a:tabLst>
            </a:pPr>
            <a:r>
              <a:rPr sz="1350" b="1" spc="30">
                <a:solidFill>
                  <a:srgbClr val="FFFFFF"/>
                </a:solidFill>
                <a:latin typeface="Arial"/>
                <a:cs typeface="Arial"/>
              </a:rPr>
              <a:t>The</a:t>
            </a:r>
            <a:r>
              <a:rPr sz="1350" b="1" spc="285">
                <a:solidFill>
                  <a:srgbClr val="FFFFFF"/>
                </a:solidFill>
                <a:latin typeface="Arial"/>
                <a:cs typeface="Arial"/>
              </a:rPr>
              <a:t> </a:t>
            </a:r>
            <a:r>
              <a:rPr sz="1350" b="1" spc="-11">
                <a:solidFill>
                  <a:srgbClr val="FFFFFF"/>
                </a:solidFill>
                <a:latin typeface="Arial"/>
                <a:cs typeface="Arial"/>
              </a:rPr>
              <a:t>servo</a:t>
            </a:r>
            <a:r>
              <a:rPr sz="1350" b="1" spc="293">
                <a:solidFill>
                  <a:srgbClr val="FFFFFF"/>
                </a:solidFill>
                <a:latin typeface="Arial"/>
                <a:cs typeface="Arial"/>
              </a:rPr>
              <a:t> </a:t>
            </a:r>
            <a:r>
              <a:rPr sz="1350" b="1" spc="-22">
                <a:solidFill>
                  <a:srgbClr val="FFFFFF"/>
                </a:solidFill>
                <a:latin typeface="Arial"/>
                <a:cs typeface="Arial"/>
              </a:rPr>
              <a:t>motor</a:t>
            </a:r>
            <a:r>
              <a:rPr sz="1350" b="1" spc="289">
                <a:solidFill>
                  <a:srgbClr val="FFFFFF"/>
                </a:solidFill>
                <a:latin typeface="Arial"/>
                <a:cs typeface="Arial"/>
              </a:rPr>
              <a:t> </a:t>
            </a:r>
            <a:r>
              <a:rPr sz="1350" b="1" spc="-4">
                <a:solidFill>
                  <a:srgbClr val="FFFFFF"/>
                </a:solidFill>
                <a:latin typeface="Arial"/>
                <a:cs typeface="Arial"/>
              </a:rPr>
              <a:t>moves</a:t>
            </a:r>
            <a:r>
              <a:rPr sz="1350" b="1" spc="289">
                <a:solidFill>
                  <a:srgbClr val="FFFFFF"/>
                </a:solidFill>
                <a:latin typeface="Arial"/>
                <a:cs typeface="Arial"/>
              </a:rPr>
              <a:t> </a:t>
            </a:r>
            <a:r>
              <a:rPr sz="1350" b="1" spc="-22">
                <a:solidFill>
                  <a:srgbClr val="FFFFFF"/>
                </a:solidFill>
                <a:latin typeface="Arial"/>
                <a:cs typeface="Arial"/>
              </a:rPr>
              <a:t>to</a:t>
            </a:r>
            <a:r>
              <a:rPr sz="1350" b="1" spc="285">
                <a:solidFill>
                  <a:srgbClr val="FFFFFF"/>
                </a:solidFill>
                <a:latin typeface="Arial"/>
                <a:cs typeface="Arial"/>
              </a:rPr>
              <a:t> </a:t>
            </a:r>
            <a:r>
              <a:rPr sz="1350" b="1">
                <a:solidFill>
                  <a:srgbClr val="FFFFFF"/>
                </a:solidFill>
                <a:latin typeface="Arial"/>
                <a:cs typeface="Arial"/>
              </a:rPr>
              <a:t>the </a:t>
            </a:r>
            <a:r>
              <a:rPr sz="1350" b="1" spc="-363">
                <a:solidFill>
                  <a:srgbClr val="FFFFFF"/>
                </a:solidFill>
                <a:latin typeface="Arial"/>
                <a:cs typeface="Arial"/>
              </a:rPr>
              <a:t> </a:t>
            </a:r>
            <a:r>
              <a:rPr sz="1350" b="1" spc="-11">
                <a:solidFill>
                  <a:srgbClr val="FFFFFF"/>
                </a:solidFill>
                <a:latin typeface="Arial"/>
                <a:cs typeface="Arial"/>
              </a:rPr>
              <a:t>unlocked</a:t>
            </a:r>
            <a:r>
              <a:rPr sz="1350" b="1" spc="278">
                <a:solidFill>
                  <a:srgbClr val="FFFFFF"/>
                </a:solidFill>
                <a:latin typeface="Arial"/>
                <a:cs typeface="Arial"/>
              </a:rPr>
              <a:t> </a:t>
            </a:r>
            <a:r>
              <a:rPr sz="1350" b="1" spc="-22">
                <a:solidFill>
                  <a:srgbClr val="FFFFFF"/>
                </a:solidFill>
                <a:latin typeface="Arial"/>
                <a:cs typeface="Arial"/>
              </a:rPr>
              <a:t>position</a:t>
            </a:r>
            <a:r>
              <a:rPr sz="1350" b="1" spc="274">
                <a:solidFill>
                  <a:srgbClr val="FFFFFF"/>
                </a:solidFill>
                <a:latin typeface="Arial"/>
                <a:cs typeface="Arial"/>
              </a:rPr>
              <a:t> </a:t>
            </a:r>
            <a:r>
              <a:rPr sz="1350" b="1" spc="26">
                <a:solidFill>
                  <a:srgbClr val="FFFFFF"/>
                </a:solidFill>
                <a:latin typeface="Arial"/>
                <a:cs typeface="Arial"/>
              </a:rPr>
              <a:t>(90°).</a:t>
            </a:r>
            <a:endParaRPr sz="1350">
              <a:latin typeface="Arial"/>
              <a:cs typeface="Arial"/>
            </a:endParaRPr>
          </a:p>
          <a:p>
            <a:pPr marL="9525" marR="794861" lvl="1" indent="342900">
              <a:lnSpc>
                <a:spcPct val="143900"/>
              </a:lnSpc>
              <a:spcBef>
                <a:spcPts val="8"/>
              </a:spcBef>
              <a:buAutoNum type="arabicPeriod"/>
              <a:tabLst>
                <a:tab pos="567690" algn="l"/>
              </a:tabLst>
            </a:pPr>
            <a:r>
              <a:rPr sz="1350" b="1" spc="34">
                <a:solidFill>
                  <a:srgbClr val="FFFFFF"/>
                </a:solidFill>
                <a:latin typeface="Arial"/>
                <a:cs typeface="Arial"/>
              </a:rPr>
              <a:t>LCD</a:t>
            </a:r>
            <a:r>
              <a:rPr sz="1350" b="1" spc="278">
                <a:solidFill>
                  <a:srgbClr val="FFFFFF"/>
                </a:solidFill>
                <a:latin typeface="Arial"/>
                <a:cs typeface="Arial"/>
              </a:rPr>
              <a:t> </a:t>
            </a:r>
            <a:r>
              <a:rPr sz="1350" b="1" spc="-15">
                <a:solidFill>
                  <a:srgbClr val="FFFFFF"/>
                </a:solidFill>
                <a:latin typeface="Arial"/>
                <a:cs typeface="Arial"/>
              </a:rPr>
              <a:t>displays</a:t>
            </a:r>
            <a:r>
              <a:rPr sz="1350" b="1" spc="270">
                <a:solidFill>
                  <a:srgbClr val="FFFFFF"/>
                </a:solidFill>
                <a:latin typeface="Arial"/>
                <a:cs typeface="Arial"/>
              </a:rPr>
              <a:t> </a:t>
            </a:r>
            <a:r>
              <a:rPr sz="1350" b="1" spc="-26">
                <a:solidFill>
                  <a:srgbClr val="FFFFFF"/>
                </a:solidFill>
                <a:latin typeface="Arial"/>
                <a:cs typeface="Arial"/>
              </a:rPr>
              <a:t>"Unlocked!". </a:t>
            </a:r>
            <a:r>
              <a:rPr sz="1350" b="1" spc="-363">
                <a:solidFill>
                  <a:srgbClr val="FFFFFF"/>
                </a:solidFill>
                <a:latin typeface="Arial"/>
                <a:cs typeface="Arial"/>
              </a:rPr>
              <a:t> </a:t>
            </a:r>
            <a:r>
              <a:rPr sz="1350" b="1" spc="8">
                <a:solidFill>
                  <a:srgbClr val="FFFFFF"/>
                </a:solidFill>
                <a:latin typeface="Arial"/>
                <a:cs typeface="Arial"/>
              </a:rPr>
              <a:t>4.If</a:t>
            </a:r>
            <a:r>
              <a:rPr sz="1350" b="1" spc="296">
                <a:solidFill>
                  <a:srgbClr val="FFFFFF"/>
                </a:solidFill>
                <a:latin typeface="Arial"/>
                <a:cs typeface="Arial"/>
              </a:rPr>
              <a:t> </a:t>
            </a:r>
            <a:r>
              <a:rPr sz="1350" b="1" spc="4">
                <a:solidFill>
                  <a:srgbClr val="FFFFFF"/>
                </a:solidFill>
                <a:latin typeface="Arial"/>
                <a:cs typeface="Arial"/>
              </a:rPr>
              <a:t>the</a:t>
            </a:r>
            <a:r>
              <a:rPr sz="1350" b="1" spc="289">
                <a:solidFill>
                  <a:srgbClr val="FFFFFF"/>
                </a:solidFill>
                <a:latin typeface="Arial"/>
                <a:cs typeface="Arial"/>
              </a:rPr>
              <a:t> </a:t>
            </a:r>
            <a:r>
              <a:rPr sz="1350" b="1">
                <a:solidFill>
                  <a:srgbClr val="FFFFFF"/>
                </a:solidFill>
                <a:latin typeface="Arial"/>
                <a:cs typeface="Arial"/>
              </a:rPr>
              <a:t>code</a:t>
            </a:r>
            <a:r>
              <a:rPr sz="1350" b="1" spc="293">
                <a:solidFill>
                  <a:srgbClr val="FFFFFF"/>
                </a:solidFill>
                <a:latin typeface="Arial"/>
                <a:cs typeface="Arial"/>
              </a:rPr>
              <a:t> </a:t>
            </a:r>
            <a:r>
              <a:rPr sz="1350" b="1" spc="-26">
                <a:solidFill>
                  <a:srgbClr val="FFFFFF"/>
                </a:solidFill>
                <a:latin typeface="Arial"/>
                <a:cs typeface="Arial"/>
              </a:rPr>
              <a:t>is</a:t>
            </a:r>
            <a:r>
              <a:rPr sz="1350" b="1" spc="296">
                <a:solidFill>
                  <a:srgbClr val="FFFFFF"/>
                </a:solidFill>
                <a:latin typeface="Arial"/>
                <a:cs typeface="Arial"/>
              </a:rPr>
              <a:t> </a:t>
            </a:r>
            <a:r>
              <a:rPr sz="1350" b="1" spc="-22">
                <a:solidFill>
                  <a:srgbClr val="FFFFFF"/>
                </a:solidFill>
                <a:latin typeface="Arial"/>
                <a:cs typeface="Arial"/>
              </a:rPr>
              <a:t>incorrect:</a:t>
            </a:r>
            <a:endParaRPr sz="1350">
              <a:latin typeface="Arial"/>
              <a:cs typeface="Arial"/>
            </a:endParaRPr>
          </a:p>
          <a:p>
            <a:pPr marL="352425">
              <a:lnSpc>
                <a:spcPct val="100000"/>
              </a:lnSpc>
              <a:spcBef>
                <a:spcPts val="712"/>
              </a:spcBef>
            </a:pPr>
            <a:r>
              <a:rPr sz="1350" b="1" spc="15">
                <a:solidFill>
                  <a:srgbClr val="FFFFFF"/>
                </a:solidFill>
                <a:latin typeface="Arial"/>
                <a:cs typeface="Arial"/>
              </a:rPr>
              <a:t>1.</a:t>
            </a:r>
            <a:r>
              <a:rPr sz="1350" b="1" spc="146">
                <a:solidFill>
                  <a:srgbClr val="FFFFFF"/>
                </a:solidFill>
                <a:latin typeface="Arial"/>
                <a:cs typeface="Arial"/>
              </a:rPr>
              <a:t> </a:t>
            </a:r>
            <a:r>
              <a:rPr sz="1350" b="1" spc="-22">
                <a:solidFill>
                  <a:srgbClr val="FFFFFF"/>
                </a:solidFill>
                <a:latin typeface="Arial"/>
                <a:cs typeface="Arial"/>
              </a:rPr>
              <a:t>"Access</a:t>
            </a:r>
            <a:r>
              <a:rPr sz="1350" b="1" spc="289">
                <a:solidFill>
                  <a:srgbClr val="FFFFFF"/>
                </a:solidFill>
                <a:latin typeface="Arial"/>
                <a:cs typeface="Arial"/>
              </a:rPr>
              <a:t> </a:t>
            </a:r>
            <a:r>
              <a:rPr sz="1350" b="1" spc="-8">
                <a:solidFill>
                  <a:srgbClr val="FFFFFF"/>
                </a:solidFill>
                <a:latin typeface="Arial"/>
                <a:cs typeface="Arial"/>
              </a:rPr>
              <a:t>Denied!"</a:t>
            </a:r>
            <a:r>
              <a:rPr sz="1350" b="1" spc="270">
                <a:solidFill>
                  <a:srgbClr val="FFFFFF"/>
                </a:solidFill>
                <a:latin typeface="Arial"/>
                <a:cs typeface="Arial"/>
              </a:rPr>
              <a:t> </a:t>
            </a:r>
            <a:r>
              <a:rPr sz="1350" b="1" spc="-26">
                <a:solidFill>
                  <a:srgbClr val="FFFFFF"/>
                </a:solidFill>
                <a:latin typeface="Arial"/>
                <a:cs typeface="Arial"/>
              </a:rPr>
              <a:t>is</a:t>
            </a:r>
            <a:r>
              <a:rPr sz="1350" b="1" spc="293">
                <a:solidFill>
                  <a:srgbClr val="FFFFFF"/>
                </a:solidFill>
                <a:latin typeface="Arial"/>
                <a:cs typeface="Arial"/>
              </a:rPr>
              <a:t> </a:t>
            </a:r>
            <a:r>
              <a:rPr sz="1350" b="1" spc="-19">
                <a:solidFill>
                  <a:srgbClr val="FFFFFF"/>
                </a:solidFill>
                <a:latin typeface="Arial"/>
                <a:cs typeface="Arial"/>
              </a:rPr>
              <a:t>shown</a:t>
            </a:r>
            <a:r>
              <a:rPr sz="1350" b="1" spc="274">
                <a:solidFill>
                  <a:srgbClr val="FFFFFF"/>
                </a:solidFill>
                <a:latin typeface="Arial"/>
                <a:cs typeface="Arial"/>
              </a:rPr>
              <a:t> </a:t>
            </a:r>
            <a:r>
              <a:rPr sz="1350" b="1" spc="-22">
                <a:solidFill>
                  <a:srgbClr val="FFFFFF"/>
                </a:solidFill>
                <a:latin typeface="Arial"/>
                <a:cs typeface="Arial"/>
              </a:rPr>
              <a:t>on</a:t>
            </a:r>
            <a:r>
              <a:rPr sz="1350" b="1" spc="285">
                <a:solidFill>
                  <a:srgbClr val="FFFFFF"/>
                </a:solidFill>
                <a:latin typeface="Arial"/>
                <a:cs typeface="Arial"/>
              </a:rPr>
              <a:t> </a:t>
            </a:r>
            <a:r>
              <a:rPr sz="1350" b="1">
                <a:solidFill>
                  <a:srgbClr val="FFFFFF"/>
                </a:solidFill>
                <a:latin typeface="Arial"/>
                <a:cs typeface="Arial"/>
              </a:rPr>
              <a:t>the</a:t>
            </a:r>
            <a:endParaRPr sz="1350">
              <a:latin typeface="Arial"/>
              <a:cs typeface="Arial"/>
            </a:endParaRPr>
          </a:p>
          <a:p>
            <a:pPr marL="567214">
              <a:lnSpc>
                <a:spcPct val="100000"/>
              </a:lnSpc>
              <a:spcBef>
                <a:spcPts val="116"/>
              </a:spcBef>
            </a:pPr>
            <a:r>
              <a:rPr sz="1350" b="1" spc="30">
                <a:solidFill>
                  <a:srgbClr val="FFFFFF"/>
                </a:solidFill>
                <a:latin typeface="Arial"/>
                <a:cs typeface="Arial"/>
              </a:rPr>
              <a:t>LCD,</a:t>
            </a:r>
            <a:r>
              <a:rPr sz="1350" b="1" spc="281">
                <a:solidFill>
                  <a:srgbClr val="FFFFFF"/>
                </a:solidFill>
                <a:latin typeface="Arial"/>
                <a:cs typeface="Arial"/>
              </a:rPr>
              <a:t> </a:t>
            </a:r>
            <a:r>
              <a:rPr sz="1350" b="1" spc="4">
                <a:solidFill>
                  <a:srgbClr val="FFFFFF"/>
                </a:solidFill>
                <a:latin typeface="Arial"/>
                <a:cs typeface="Arial"/>
              </a:rPr>
              <a:t>and</a:t>
            </a:r>
            <a:r>
              <a:rPr sz="1350" b="1" spc="278">
                <a:solidFill>
                  <a:srgbClr val="FFFFFF"/>
                </a:solidFill>
                <a:latin typeface="Arial"/>
                <a:cs typeface="Arial"/>
              </a:rPr>
              <a:t> </a:t>
            </a:r>
            <a:r>
              <a:rPr sz="1350" b="1" spc="4">
                <a:solidFill>
                  <a:srgbClr val="FFFFFF"/>
                </a:solidFill>
                <a:latin typeface="Arial"/>
                <a:cs typeface="Arial"/>
              </a:rPr>
              <a:t>the</a:t>
            </a:r>
            <a:r>
              <a:rPr sz="1350" b="1" spc="281">
                <a:solidFill>
                  <a:srgbClr val="FFFFFF"/>
                </a:solidFill>
                <a:latin typeface="Arial"/>
                <a:cs typeface="Arial"/>
              </a:rPr>
              <a:t> </a:t>
            </a:r>
            <a:r>
              <a:rPr sz="1350" b="1" spc="11">
                <a:solidFill>
                  <a:srgbClr val="FFFFFF"/>
                </a:solidFill>
                <a:latin typeface="Arial"/>
                <a:cs typeface="Arial"/>
              </a:rPr>
              <a:t>safe</a:t>
            </a:r>
            <a:r>
              <a:rPr sz="1350" b="1" spc="296">
                <a:solidFill>
                  <a:srgbClr val="FFFFFF"/>
                </a:solidFill>
                <a:latin typeface="Arial"/>
                <a:cs typeface="Arial"/>
              </a:rPr>
              <a:t> </a:t>
            </a:r>
            <a:r>
              <a:rPr sz="1350" b="1">
                <a:solidFill>
                  <a:srgbClr val="FFFFFF"/>
                </a:solidFill>
                <a:latin typeface="Arial"/>
                <a:cs typeface="Arial"/>
              </a:rPr>
              <a:t>remains</a:t>
            </a:r>
            <a:r>
              <a:rPr sz="1350" b="1" spc="281">
                <a:solidFill>
                  <a:srgbClr val="FFFFFF"/>
                </a:solidFill>
                <a:latin typeface="Arial"/>
                <a:cs typeface="Arial"/>
              </a:rPr>
              <a:t> </a:t>
            </a:r>
            <a:r>
              <a:rPr sz="1350" b="1" spc="-4">
                <a:solidFill>
                  <a:srgbClr val="FFFFFF"/>
                </a:solidFill>
                <a:latin typeface="Arial"/>
                <a:cs typeface="Arial"/>
              </a:rPr>
              <a:t>locked.</a:t>
            </a:r>
            <a:endParaRPr sz="1350">
              <a:latin typeface="Arial"/>
              <a:cs typeface="Arial"/>
            </a:endParaRPr>
          </a:p>
        </p:txBody>
      </p:sp>
      <p:pic>
        <p:nvPicPr>
          <p:cNvPr id="7" name="object 7"/>
          <p:cNvPicPr/>
          <p:nvPr/>
        </p:nvPicPr>
        <p:blipFill>
          <a:blip r:embed="rId4"/>
          <a:stretch>
            <a:fillRect/>
          </a:stretch>
        </p:blipFill>
        <p:spPr>
          <a:xfrm>
            <a:off x="4911280" y="316134"/>
            <a:ext cx="2868548" cy="2441066"/>
          </a:xfrm>
          <a:prstGeom prst="rect">
            <a:avLst/>
          </a:prstGeom>
        </p:spPr>
      </p:pic>
      <p:pic>
        <p:nvPicPr>
          <p:cNvPr id="8" name="object 8"/>
          <p:cNvPicPr/>
          <p:nvPr/>
        </p:nvPicPr>
        <p:blipFill>
          <a:blip r:embed="rId5"/>
          <a:stretch>
            <a:fillRect/>
          </a:stretch>
        </p:blipFill>
        <p:spPr>
          <a:xfrm>
            <a:off x="3897821" y="2887142"/>
            <a:ext cx="2252377" cy="1940242"/>
          </a:xfrm>
          <a:prstGeom prst="rect">
            <a:avLst/>
          </a:prstGeom>
        </p:spPr>
      </p:pic>
      <p:pic>
        <p:nvPicPr>
          <p:cNvPr id="9" name="object 9"/>
          <p:cNvPicPr/>
          <p:nvPr/>
        </p:nvPicPr>
        <p:blipFill>
          <a:blip r:embed="rId6"/>
          <a:stretch>
            <a:fillRect/>
          </a:stretch>
        </p:blipFill>
        <p:spPr>
          <a:xfrm>
            <a:off x="6435280" y="2887142"/>
            <a:ext cx="2308670" cy="1940242"/>
          </a:xfrm>
          <a:prstGeom prst="rect">
            <a:avLst/>
          </a:prstGeom>
        </p:spPr>
      </p:pic>
      <p:grpSp>
        <p:nvGrpSpPr>
          <p:cNvPr id="10" name="object 10"/>
          <p:cNvGrpSpPr/>
          <p:nvPr/>
        </p:nvGrpSpPr>
        <p:grpSpPr>
          <a:xfrm>
            <a:off x="300913" y="650843"/>
            <a:ext cx="266224" cy="272891"/>
            <a:chOff x="300913" y="650843"/>
            <a:chExt cx="266224" cy="272891"/>
          </a:xfrm>
        </p:grpSpPr>
        <p:sp>
          <p:nvSpPr>
            <p:cNvPr id="11" name="object 11"/>
            <p:cNvSpPr/>
            <p:nvPr/>
          </p:nvSpPr>
          <p:spPr>
            <a:xfrm>
              <a:off x="300913" y="650843"/>
              <a:ext cx="266224" cy="272891"/>
            </a:xfrm>
            <a:custGeom>
              <a:avLst/>
              <a:gdLst/>
              <a:ahLst/>
              <a:cxnLst/>
              <a:rect l="l" t="t" r="r" b="b"/>
              <a:pathLst>
                <a:path w="354965" h="363855">
                  <a:moveTo>
                    <a:pt x="295465" y="0"/>
                  </a:moveTo>
                  <a:lnTo>
                    <a:pt x="59093" y="0"/>
                  </a:lnTo>
                  <a:lnTo>
                    <a:pt x="36090" y="4637"/>
                  </a:lnTo>
                  <a:lnTo>
                    <a:pt x="17306" y="17287"/>
                  </a:lnTo>
                  <a:lnTo>
                    <a:pt x="4643" y="36058"/>
                  </a:lnTo>
                  <a:lnTo>
                    <a:pt x="0" y="59055"/>
                  </a:lnTo>
                  <a:lnTo>
                    <a:pt x="0" y="304800"/>
                  </a:lnTo>
                  <a:lnTo>
                    <a:pt x="4643" y="327796"/>
                  </a:lnTo>
                  <a:lnTo>
                    <a:pt x="17306" y="346567"/>
                  </a:lnTo>
                  <a:lnTo>
                    <a:pt x="36090" y="359217"/>
                  </a:lnTo>
                  <a:lnTo>
                    <a:pt x="59093" y="363855"/>
                  </a:lnTo>
                  <a:lnTo>
                    <a:pt x="295465" y="363855"/>
                  </a:lnTo>
                  <a:lnTo>
                    <a:pt x="318468" y="359217"/>
                  </a:lnTo>
                  <a:lnTo>
                    <a:pt x="337251" y="346567"/>
                  </a:lnTo>
                  <a:lnTo>
                    <a:pt x="349915" y="327796"/>
                  </a:lnTo>
                  <a:lnTo>
                    <a:pt x="354558" y="304800"/>
                  </a:lnTo>
                  <a:lnTo>
                    <a:pt x="354558" y="59055"/>
                  </a:lnTo>
                  <a:lnTo>
                    <a:pt x="349915" y="36058"/>
                  </a:lnTo>
                  <a:lnTo>
                    <a:pt x="337251" y="17287"/>
                  </a:lnTo>
                  <a:lnTo>
                    <a:pt x="318468" y="4637"/>
                  </a:lnTo>
                  <a:lnTo>
                    <a:pt x="295465" y="0"/>
                  </a:lnTo>
                  <a:close/>
                </a:path>
              </a:pathLst>
            </a:custGeom>
            <a:solidFill>
              <a:srgbClr val="C7C7C7"/>
            </a:solidFill>
          </p:spPr>
          <p:txBody>
            <a:bodyPr wrap="square" lIns="0" tIns="0" rIns="0" bIns="0" rtlCol="0"/>
            <a:lstStyle/>
            <a:p>
              <a:endParaRPr/>
            </a:p>
          </p:txBody>
        </p:sp>
        <p:sp>
          <p:nvSpPr>
            <p:cNvPr id="12" name="object 12"/>
            <p:cNvSpPr/>
            <p:nvPr/>
          </p:nvSpPr>
          <p:spPr>
            <a:xfrm>
              <a:off x="300914" y="650843"/>
              <a:ext cx="266224" cy="272891"/>
            </a:xfrm>
            <a:custGeom>
              <a:avLst/>
              <a:gdLst/>
              <a:ahLst/>
              <a:cxnLst/>
              <a:rect l="l" t="t" r="r" b="b"/>
              <a:pathLst>
                <a:path w="354965" h="363855">
                  <a:moveTo>
                    <a:pt x="0" y="59055"/>
                  </a:moveTo>
                  <a:lnTo>
                    <a:pt x="4643" y="36058"/>
                  </a:lnTo>
                  <a:lnTo>
                    <a:pt x="17306" y="17287"/>
                  </a:lnTo>
                  <a:lnTo>
                    <a:pt x="36090" y="4637"/>
                  </a:lnTo>
                  <a:lnTo>
                    <a:pt x="59093" y="0"/>
                  </a:lnTo>
                  <a:lnTo>
                    <a:pt x="295465" y="0"/>
                  </a:lnTo>
                  <a:lnTo>
                    <a:pt x="318468" y="4637"/>
                  </a:lnTo>
                  <a:lnTo>
                    <a:pt x="337251" y="17287"/>
                  </a:lnTo>
                  <a:lnTo>
                    <a:pt x="349915" y="36058"/>
                  </a:lnTo>
                  <a:lnTo>
                    <a:pt x="354558" y="59055"/>
                  </a:lnTo>
                  <a:lnTo>
                    <a:pt x="354558" y="304800"/>
                  </a:lnTo>
                  <a:lnTo>
                    <a:pt x="349915" y="327796"/>
                  </a:lnTo>
                  <a:lnTo>
                    <a:pt x="337251" y="346567"/>
                  </a:lnTo>
                  <a:lnTo>
                    <a:pt x="318468" y="359217"/>
                  </a:lnTo>
                  <a:lnTo>
                    <a:pt x="295465" y="363855"/>
                  </a:lnTo>
                  <a:lnTo>
                    <a:pt x="59093" y="363855"/>
                  </a:lnTo>
                  <a:lnTo>
                    <a:pt x="36090" y="359217"/>
                  </a:lnTo>
                  <a:lnTo>
                    <a:pt x="17306" y="346567"/>
                  </a:lnTo>
                  <a:lnTo>
                    <a:pt x="4643" y="327796"/>
                  </a:lnTo>
                  <a:lnTo>
                    <a:pt x="0" y="304800"/>
                  </a:lnTo>
                  <a:lnTo>
                    <a:pt x="0" y="59055"/>
                  </a:lnTo>
                  <a:close/>
                </a:path>
              </a:pathLst>
            </a:custGeom>
            <a:ln w="15875">
              <a:solidFill>
                <a:srgbClr val="6C0000"/>
              </a:solidFill>
            </a:ln>
          </p:spPr>
          <p:txBody>
            <a:bodyPr wrap="square" lIns="0" tIns="0" rIns="0" bIns="0" rtlCol="0"/>
            <a:lstStyle/>
            <a:p>
              <a:endParaRPr/>
            </a:p>
          </p:txBody>
        </p:sp>
      </p:grpSp>
      <p:sp>
        <p:nvSpPr>
          <p:cNvPr id="13" name="object 13"/>
          <p:cNvSpPr txBox="1">
            <a:spLocks noGrp="1"/>
          </p:cNvSpPr>
          <p:nvPr>
            <p:ph type="sldNum" sz="quarter" idx="7"/>
          </p:nvPr>
        </p:nvSpPr>
        <p:spPr>
          <a:xfrm>
            <a:off x="6436233" y="3489696"/>
            <a:ext cx="245388" cy="230183"/>
          </a:xfrm>
          <a:prstGeom prst="rect">
            <a:avLst/>
          </a:prstGeom>
        </p:spPr>
        <p:txBody>
          <a:bodyPr vert="horz" wrap="square" lIns="0" tIns="0" rIns="0" bIns="0" rtlCol="0">
            <a:spAutoFit/>
          </a:bodyPr>
          <a:lstStyle/>
          <a:p>
            <a:pPr marL="28575">
              <a:lnSpc>
                <a:spcPts val="2359"/>
              </a:lnSpc>
            </a:pPr>
            <a:fld id="{81D60167-4931-47E6-BA6A-407CBD079E47}" type="slidenum">
              <a:rPr spc="-60"/>
              <a:t>21</a:t>
            </a:fld>
            <a:endParaRPr spc="-6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H="1">
            <a:off x="8743950" y="667512"/>
            <a:ext cx="0" cy="3878104"/>
          </a:xfrm>
          <a:custGeom>
            <a:avLst/>
            <a:gdLst/>
            <a:ahLst/>
            <a:cxnLst/>
            <a:rect l="l" t="t" r="r" b="b"/>
            <a:pathLst>
              <a:path h="5170805">
                <a:moveTo>
                  <a:pt x="0" y="0"/>
                </a:moveTo>
                <a:lnTo>
                  <a:pt x="0" y="5170500"/>
                </a:lnTo>
              </a:path>
            </a:pathLst>
          </a:custGeom>
          <a:ln w="9525">
            <a:solidFill>
              <a:srgbClr val="FFFFFF"/>
            </a:solidFill>
          </a:ln>
        </p:spPr>
        <p:txBody>
          <a:bodyPr wrap="square" lIns="0" tIns="0" rIns="0" bIns="0" rtlCol="0"/>
          <a:lstStyle/>
          <a:p>
            <a:endParaRPr/>
          </a:p>
        </p:txBody>
      </p:sp>
      <p:pic>
        <p:nvPicPr>
          <p:cNvPr id="3" name="object 3"/>
          <p:cNvPicPr/>
          <p:nvPr/>
        </p:nvPicPr>
        <p:blipFill>
          <a:blip r:embed="rId2"/>
          <a:stretch>
            <a:fillRect/>
          </a:stretch>
        </p:blipFill>
        <p:spPr>
          <a:xfrm>
            <a:off x="391877" y="4661992"/>
            <a:ext cx="79362" cy="79362"/>
          </a:xfrm>
          <a:prstGeom prst="rect">
            <a:avLst/>
          </a:prstGeom>
        </p:spPr>
      </p:pic>
      <p:pic>
        <p:nvPicPr>
          <p:cNvPr id="4" name="object 4"/>
          <p:cNvPicPr/>
          <p:nvPr/>
        </p:nvPicPr>
        <p:blipFill>
          <a:blip r:embed="rId3"/>
          <a:stretch>
            <a:fillRect/>
          </a:stretch>
        </p:blipFill>
        <p:spPr>
          <a:xfrm>
            <a:off x="391877" y="4830632"/>
            <a:ext cx="79362" cy="79362"/>
          </a:xfrm>
          <a:prstGeom prst="rect">
            <a:avLst/>
          </a:prstGeom>
        </p:spPr>
      </p:pic>
      <p:pic>
        <p:nvPicPr>
          <p:cNvPr id="5" name="object 5"/>
          <p:cNvPicPr/>
          <p:nvPr/>
        </p:nvPicPr>
        <p:blipFill>
          <a:blip r:embed="rId4"/>
          <a:stretch>
            <a:fillRect/>
          </a:stretch>
        </p:blipFill>
        <p:spPr>
          <a:xfrm>
            <a:off x="161163" y="121148"/>
            <a:ext cx="2804351" cy="831541"/>
          </a:xfrm>
          <a:prstGeom prst="rect">
            <a:avLst/>
          </a:prstGeom>
        </p:spPr>
      </p:pic>
      <p:sp>
        <p:nvSpPr>
          <p:cNvPr id="6" name="object 6"/>
          <p:cNvSpPr txBox="1">
            <a:spLocks noGrp="1"/>
          </p:cNvSpPr>
          <p:nvPr>
            <p:ph type="title"/>
          </p:nvPr>
        </p:nvSpPr>
        <p:spPr>
          <a:xfrm>
            <a:off x="891844" y="355282"/>
            <a:ext cx="1110139" cy="161449"/>
          </a:xfrm>
          <a:prstGeom prst="rect">
            <a:avLst/>
          </a:prstGeom>
        </p:spPr>
        <p:txBody>
          <a:bodyPr vert="horz" wrap="square" lIns="0" tIns="9525" rIns="0" bIns="0" rtlCol="0">
            <a:spAutoFit/>
          </a:bodyPr>
          <a:lstStyle/>
          <a:p>
            <a:pPr marL="9525">
              <a:lnSpc>
                <a:spcPct val="100000"/>
              </a:lnSpc>
              <a:spcBef>
                <a:spcPts val="75"/>
              </a:spcBef>
            </a:pPr>
            <a:r>
              <a:rPr spc="41">
                <a:solidFill>
                  <a:srgbClr val="000000"/>
                </a:solidFill>
              </a:rPr>
              <a:t>ALGORITHM</a:t>
            </a:r>
          </a:p>
        </p:txBody>
      </p:sp>
      <p:sp>
        <p:nvSpPr>
          <p:cNvPr id="8" name="object 8"/>
          <p:cNvSpPr txBox="1">
            <a:spLocks noGrp="1"/>
          </p:cNvSpPr>
          <p:nvPr>
            <p:ph type="sldNum" sz="quarter" idx="7"/>
          </p:nvPr>
        </p:nvSpPr>
        <p:spPr>
          <a:xfrm>
            <a:off x="8559947" y="4602217"/>
            <a:ext cx="368005" cy="307777"/>
          </a:xfrm>
          <a:prstGeom prst="rect">
            <a:avLst/>
          </a:prstGeom>
        </p:spPr>
        <p:txBody>
          <a:bodyPr vert="horz" wrap="square" lIns="0" tIns="0" rIns="0" bIns="0" rtlCol="0">
            <a:spAutoFit/>
          </a:bodyPr>
          <a:lstStyle/>
          <a:p>
            <a:pPr marL="28575">
              <a:lnSpc>
                <a:spcPts val="2359"/>
              </a:lnSpc>
            </a:pPr>
            <a:fld id="{81D60167-4931-47E6-BA6A-407CBD079E47}" type="slidenum">
              <a:rPr spc="-60"/>
              <a:t>22</a:t>
            </a:fld>
            <a:endParaRPr spc="-60" dirty="0"/>
          </a:p>
        </p:txBody>
      </p:sp>
      <p:sp>
        <p:nvSpPr>
          <p:cNvPr id="7" name="object 7"/>
          <p:cNvSpPr txBox="1"/>
          <p:nvPr/>
        </p:nvSpPr>
        <p:spPr>
          <a:xfrm>
            <a:off x="548944" y="1147399"/>
            <a:ext cx="4258151" cy="2738914"/>
          </a:xfrm>
          <a:prstGeom prst="rect">
            <a:avLst/>
          </a:prstGeom>
        </p:spPr>
        <p:txBody>
          <a:bodyPr vert="horz" wrap="square" lIns="0" tIns="98584" rIns="0" bIns="0" rtlCol="0">
            <a:spAutoFit/>
          </a:bodyPr>
          <a:lstStyle/>
          <a:p>
            <a:pPr marL="9525">
              <a:lnSpc>
                <a:spcPct val="100000"/>
              </a:lnSpc>
              <a:spcBef>
                <a:spcPts val="776"/>
              </a:spcBef>
            </a:pPr>
            <a:r>
              <a:rPr sz="1200" b="1" spc="-4">
                <a:solidFill>
                  <a:srgbClr val="C4C4C4"/>
                </a:solidFill>
                <a:latin typeface="Calibri"/>
                <a:cs typeface="Calibri"/>
              </a:rPr>
              <a:t>1.</a:t>
            </a:r>
            <a:r>
              <a:rPr sz="1200" b="1" spc="-15">
                <a:solidFill>
                  <a:srgbClr val="C4C4C4"/>
                </a:solidFill>
                <a:latin typeface="Calibri"/>
                <a:cs typeface="Calibri"/>
              </a:rPr>
              <a:t> </a:t>
            </a:r>
            <a:r>
              <a:rPr sz="1200" b="1" spc="-4">
                <a:solidFill>
                  <a:srgbClr val="C4C4C4"/>
                </a:solidFill>
                <a:latin typeface="Calibri"/>
                <a:cs typeface="Calibri"/>
              </a:rPr>
              <a:t>Initialization</a:t>
            </a:r>
            <a:r>
              <a:rPr sz="1200" b="1" spc="-38">
                <a:solidFill>
                  <a:srgbClr val="C4C4C4"/>
                </a:solidFill>
                <a:latin typeface="Calibri"/>
                <a:cs typeface="Calibri"/>
              </a:rPr>
              <a:t> </a:t>
            </a:r>
            <a:r>
              <a:rPr sz="1200" b="1" spc="-8">
                <a:solidFill>
                  <a:srgbClr val="C4C4C4"/>
                </a:solidFill>
                <a:latin typeface="Calibri"/>
                <a:cs typeface="Calibri"/>
              </a:rPr>
              <a:t>(setup)</a:t>
            </a:r>
            <a:endParaRPr sz="1200">
              <a:latin typeface="Calibri"/>
              <a:cs typeface="Calibri"/>
            </a:endParaRPr>
          </a:p>
          <a:p>
            <a:pPr marL="266700" indent="-257175">
              <a:lnSpc>
                <a:spcPct val="100000"/>
              </a:lnSpc>
              <a:spcBef>
                <a:spcPts val="701"/>
              </a:spcBef>
              <a:buAutoNum type="arabicPeriod"/>
              <a:tabLst>
                <a:tab pos="266224" algn="l"/>
                <a:tab pos="266700" algn="l"/>
              </a:tabLst>
            </a:pPr>
            <a:r>
              <a:rPr sz="1200" b="1" spc="-4">
                <a:solidFill>
                  <a:srgbClr val="C4C4C4"/>
                </a:solidFill>
                <a:latin typeface="Calibri"/>
                <a:cs typeface="Calibri"/>
              </a:rPr>
              <a:t>Start</a:t>
            </a:r>
            <a:r>
              <a:rPr sz="1200" b="1" spc="4">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11">
                <a:solidFill>
                  <a:srgbClr val="C4C4C4"/>
                </a:solidFill>
                <a:latin typeface="Calibri"/>
                <a:cs typeface="Calibri"/>
              </a:rPr>
              <a:t>LCD</a:t>
            </a:r>
            <a:r>
              <a:rPr sz="1200" b="1" spc="11">
                <a:solidFill>
                  <a:srgbClr val="C4C4C4"/>
                </a:solidFill>
                <a:latin typeface="Calibri"/>
                <a:cs typeface="Calibri"/>
              </a:rPr>
              <a:t> </a:t>
            </a:r>
            <a:r>
              <a:rPr sz="1200" b="1" spc="-8">
                <a:solidFill>
                  <a:srgbClr val="C4C4C4"/>
                </a:solidFill>
                <a:latin typeface="Calibri"/>
                <a:cs typeface="Calibri"/>
              </a:rPr>
              <a:t>display</a:t>
            </a:r>
            <a:r>
              <a:rPr sz="1200" b="1" spc="4">
                <a:solidFill>
                  <a:srgbClr val="C4C4C4"/>
                </a:solidFill>
                <a:latin typeface="Calibri"/>
                <a:cs typeface="Calibri"/>
              </a:rPr>
              <a:t> </a:t>
            </a:r>
            <a:r>
              <a:rPr sz="1200" b="1" spc="-4">
                <a:solidFill>
                  <a:srgbClr val="C4C4C4"/>
                </a:solidFill>
                <a:latin typeface="Calibri"/>
                <a:cs typeface="Calibri"/>
              </a:rPr>
              <a:t>and</a:t>
            </a:r>
            <a:r>
              <a:rPr sz="1200" b="1" spc="4">
                <a:solidFill>
                  <a:srgbClr val="C4C4C4"/>
                </a:solidFill>
                <a:latin typeface="Calibri"/>
                <a:cs typeface="Calibri"/>
              </a:rPr>
              <a:t> </a:t>
            </a:r>
            <a:r>
              <a:rPr sz="1200" b="1" spc="-4">
                <a:solidFill>
                  <a:srgbClr val="C4C4C4"/>
                </a:solidFill>
                <a:latin typeface="Calibri"/>
                <a:cs typeface="Calibri"/>
              </a:rPr>
              <a:t>initialize</a:t>
            </a:r>
            <a:r>
              <a:rPr sz="1200" b="1" spc="-11">
                <a:solidFill>
                  <a:srgbClr val="C4C4C4"/>
                </a:solidFill>
                <a:latin typeface="Calibri"/>
                <a:cs typeface="Calibri"/>
              </a:rPr>
              <a:t> </a:t>
            </a:r>
            <a:r>
              <a:rPr sz="1200" b="1" spc="-8">
                <a:solidFill>
                  <a:srgbClr val="C4C4C4"/>
                </a:solidFill>
                <a:latin typeface="Calibri"/>
                <a:cs typeface="Calibri"/>
              </a:rPr>
              <a:t>custom</a:t>
            </a:r>
            <a:r>
              <a:rPr sz="1200" b="1" spc="-22">
                <a:solidFill>
                  <a:srgbClr val="C4C4C4"/>
                </a:solidFill>
                <a:latin typeface="Calibri"/>
                <a:cs typeface="Calibri"/>
              </a:rPr>
              <a:t> </a:t>
            </a:r>
            <a:r>
              <a:rPr sz="1200" b="1" spc="-4">
                <a:solidFill>
                  <a:srgbClr val="C4C4C4"/>
                </a:solidFill>
                <a:latin typeface="Calibri"/>
                <a:cs typeface="Calibri"/>
              </a:rPr>
              <a:t>icons</a:t>
            </a:r>
            <a:r>
              <a:rPr sz="1200" b="1" spc="4">
                <a:solidFill>
                  <a:srgbClr val="C4C4C4"/>
                </a:solidFill>
                <a:latin typeface="Calibri"/>
                <a:cs typeface="Calibri"/>
              </a:rPr>
              <a:t> </a:t>
            </a:r>
            <a:r>
              <a:rPr sz="1200" b="1" spc="-4">
                <a:solidFill>
                  <a:srgbClr val="C4C4C4"/>
                </a:solidFill>
                <a:latin typeface="Calibri"/>
                <a:cs typeface="Calibri"/>
              </a:rPr>
              <a:t>(if</a:t>
            </a:r>
            <a:r>
              <a:rPr sz="1200" b="1" spc="8">
                <a:solidFill>
                  <a:srgbClr val="C4C4C4"/>
                </a:solidFill>
                <a:latin typeface="Calibri"/>
                <a:cs typeface="Calibri"/>
              </a:rPr>
              <a:t> </a:t>
            </a:r>
            <a:r>
              <a:rPr sz="1200" b="1" spc="-8">
                <a:solidFill>
                  <a:srgbClr val="C4C4C4"/>
                </a:solidFill>
                <a:latin typeface="Calibri"/>
                <a:cs typeface="Calibri"/>
              </a:rPr>
              <a:t>any).</a:t>
            </a:r>
            <a:endParaRPr sz="1200">
              <a:latin typeface="Calibri"/>
              <a:cs typeface="Calibri"/>
            </a:endParaRPr>
          </a:p>
          <a:p>
            <a:pPr marL="266700" indent="-257175">
              <a:lnSpc>
                <a:spcPct val="100000"/>
              </a:lnSpc>
              <a:spcBef>
                <a:spcPts val="701"/>
              </a:spcBef>
              <a:buAutoNum type="arabicPeriod"/>
              <a:tabLst>
                <a:tab pos="266224" algn="l"/>
                <a:tab pos="266700" algn="l"/>
              </a:tabLst>
            </a:pPr>
            <a:r>
              <a:rPr sz="1200" b="1" spc="-15">
                <a:solidFill>
                  <a:srgbClr val="C4C4C4"/>
                </a:solidFill>
                <a:latin typeface="Calibri"/>
                <a:cs typeface="Calibri"/>
              </a:rPr>
              <a:t>Attach</a:t>
            </a:r>
            <a:r>
              <a:rPr sz="1200" b="1">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servo</a:t>
            </a:r>
            <a:r>
              <a:rPr sz="1200" b="1" spc="19">
                <a:solidFill>
                  <a:srgbClr val="C4C4C4"/>
                </a:solidFill>
                <a:latin typeface="Calibri"/>
                <a:cs typeface="Calibri"/>
              </a:rPr>
              <a:t> </a:t>
            </a:r>
            <a:r>
              <a:rPr sz="1200" b="1" spc="-8">
                <a:solidFill>
                  <a:srgbClr val="C4C4C4"/>
                </a:solidFill>
                <a:latin typeface="Calibri"/>
                <a:cs typeface="Calibri"/>
              </a:rPr>
              <a:t>motor</a:t>
            </a:r>
            <a:r>
              <a:rPr sz="1200" b="1">
                <a:solidFill>
                  <a:srgbClr val="C4C4C4"/>
                </a:solidFill>
                <a:latin typeface="Calibri"/>
                <a:cs typeface="Calibri"/>
              </a:rPr>
              <a:t> </a:t>
            </a:r>
            <a:r>
              <a:rPr sz="1200" b="1" spc="-8">
                <a:solidFill>
                  <a:srgbClr val="C4C4C4"/>
                </a:solidFill>
                <a:latin typeface="Calibri"/>
                <a:cs typeface="Calibri"/>
              </a:rPr>
              <a:t>to the</a:t>
            </a:r>
            <a:r>
              <a:rPr sz="1200" b="1" spc="4">
                <a:solidFill>
                  <a:srgbClr val="C4C4C4"/>
                </a:solidFill>
                <a:latin typeface="Calibri"/>
                <a:cs typeface="Calibri"/>
              </a:rPr>
              <a:t> </a:t>
            </a:r>
            <a:r>
              <a:rPr sz="1200" b="1" spc="-4">
                <a:solidFill>
                  <a:srgbClr val="C4C4C4"/>
                </a:solidFill>
                <a:latin typeface="Calibri"/>
                <a:cs typeface="Calibri"/>
              </a:rPr>
              <a:t>specified</a:t>
            </a:r>
            <a:r>
              <a:rPr sz="1200" b="1">
                <a:solidFill>
                  <a:srgbClr val="C4C4C4"/>
                </a:solidFill>
                <a:latin typeface="Calibri"/>
                <a:cs typeface="Calibri"/>
              </a:rPr>
              <a:t> </a:t>
            </a:r>
            <a:r>
              <a:rPr sz="1200" b="1" spc="-4">
                <a:solidFill>
                  <a:srgbClr val="C4C4C4"/>
                </a:solidFill>
                <a:latin typeface="Calibri"/>
                <a:cs typeface="Calibri"/>
              </a:rPr>
              <a:t>pin.</a:t>
            </a:r>
            <a:endParaRPr sz="1200">
              <a:latin typeface="Calibri"/>
              <a:cs typeface="Calibri"/>
            </a:endParaRPr>
          </a:p>
          <a:p>
            <a:pPr marL="266700" indent="-257175">
              <a:lnSpc>
                <a:spcPct val="100000"/>
              </a:lnSpc>
              <a:spcBef>
                <a:spcPts val="705"/>
              </a:spcBef>
              <a:buAutoNum type="arabicPeriod"/>
              <a:tabLst>
                <a:tab pos="266224" algn="l"/>
                <a:tab pos="266700" algn="l"/>
              </a:tabLst>
            </a:pPr>
            <a:r>
              <a:rPr sz="1200" b="1" spc="-8">
                <a:solidFill>
                  <a:srgbClr val="C4C4C4"/>
                </a:solidFill>
                <a:latin typeface="Calibri"/>
                <a:cs typeface="Calibri"/>
              </a:rPr>
              <a:t>Read</a:t>
            </a:r>
            <a:r>
              <a:rPr sz="1200" b="1" spc="-19">
                <a:solidFill>
                  <a:srgbClr val="C4C4C4"/>
                </a:solidFill>
                <a:latin typeface="Calibri"/>
                <a:cs typeface="Calibri"/>
              </a:rPr>
              <a:t> </a:t>
            </a:r>
            <a:r>
              <a:rPr sz="1200" b="1" spc="-4">
                <a:solidFill>
                  <a:srgbClr val="C4C4C4"/>
                </a:solidFill>
                <a:latin typeface="Calibri"/>
                <a:cs typeface="Calibri"/>
              </a:rPr>
              <a:t>the lock</a:t>
            </a:r>
            <a:r>
              <a:rPr sz="1200" b="1" spc="-15">
                <a:solidFill>
                  <a:srgbClr val="C4C4C4"/>
                </a:solidFill>
                <a:latin typeface="Calibri"/>
                <a:cs typeface="Calibri"/>
              </a:rPr>
              <a:t> </a:t>
            </a:r>
            <a:r>
              <a:rPr sz="1200" b="1" spc="-11">
                <a:solidFill>
                  <a:srgbClr val="C4C4C4"/>
                </a:solidFill>
                <a:latin typeface="Calibri"/>
                <a:cs typeface="Calibri"/>
              </a:rPr>
              <a:t>state</a:t>
            </a:r>
            <a:r>
              <a:rPr sz="1200" b="1" spc="-19">
                <a:solidFill>
                  <a:srgbClr val="C4C4C4"/>
                </a:solidFill>
                <a:latin typeface="Calibri"/>
                <a:cs typeface="Calibri"/>
              </a:rPr>
              <a:t> </a:t>
            </a:r>
            <a:r>
              <a:rPr sz="1200" b="1" spc="-8">
                <a:solidFill>
                  <a:srgbClr val="C4C4C4"/>
                </a:solidFill>
                <a:latin typeface="Calibri"/>
                <a:cs typeface="Calibri"/>
              </a:rPr>
              <a:t>from</a:t>
            </a:r>
            <a:r>
              <a:rPr sz="1200" b="1" spc="8">
                <a:solidFill>
                  <a:srgbClr val="C4C4C4"/>
                </a:solidFill>
                <a:latin typeface="Calibri"/>
                <a:cs typeface="Calibri"/>
              </a:rPr>
              <a:t> </a:t>
            </a:r>
            <a:r>
              <a:rPr sz="1200" b="1" spc="-4">
                <a:solidFill>
                  <a:srgbClr val="C4C4C4"/>
                </a:solidFill>
                <a:latin typeface="Calibri"/>
                <a:cs typeface="Calibri"/>
              </a:rPr>
              <a:t>EEPROM.</a:t>
            </a:r>
            <a:endParaRPr sz="1200">
              <a:latin typeface="Calibri"/>
              <a:cs typeface="Calibri"/>
            </a:endParaRPr>
          </a:p>
          <a:p>
            <a:pPr marL="567214" lvl="1" indent="-215265">
              <a:lnSpc>
                <a:spcPct val="100000"/>
              </a:lnSpc>
              <a:spcBef>
                <a:spcPts val="701"/>
              </a:spcBef>
              <a:buSzPct val="62500"/>
              <a:buFont typeface="Courier New"/>
              <a:buChar char="o"/>
              <a:tabLst>
                <a:tab pos="567214" algn="l"/>
                <a:tab pos="567690" algn="l"/>
              </a:tabLst>
            </a:pPr>
            <a:r>
              <a:rPr sz="1200" b="1" spc="-8">
                <a:solidFill>
                  <a:srgbClr val="C4C4C4"/>
                </a:solidFill>
                <a:latin typeface="Calibri"/>
                <a:cs typeface="Calibri"/>
              </a:rPr>
              <a:t>If</a:t>
            </a:r>
            <a:r>
              <a:rPr sz="1200" b="1" spc="4">
                <a:solidFill>
                  <a:srgbClr val="C4C4C4"/>
                </a:solidFill>
                <a:latin typeface="Calibri"/>
                <a:cs typeface="Calibri"/>
              </a:rPr>
              <a:t> </a:t>
            </a:r>
            <a:r>
              <a:rPr sz="1200" b="1" spc="-8">
                <a:solidFill>
                  <a:srgbClr val="C4C4C4"/>
                </a:solidFill>
                <a:latin typeface="Calibri"/>
                <a:cs typeface="Calibri"/>
              </a:rPr>
              <a:t>the</a:t>
            </a:r>
            <a:r>
              <a:rPr sz="1200" b="1" spc="8">
                <a:solidFill>
                  <a:srgbClr val="C4C4C4"/>
                </a:solidFill>
                <a:latin typeface="Calibri"/>
                <a:cs typeface="Calibri"/>
              </a:rPr>
              <a:t> </a:t>
            </a:r>
            <a:r>
              <a:rPr sz="1200" b="1" spc="-11">
                <a:solidFill>
                  <a:srgbClr val="C4C4C4"/>
                </a:solidFill>
                <a:latin typeface="Calibri"/>
                <a:cs typeface="Calibri"/>
              </a:rPr>
              <a:t>state </a:t>
            </a:r>
            <a:r>
              <a:rPr sz="1200" b="1" spc="-4">
                <a:solidFill>
                  <a:srgbClr val="C4C4C4"/>
                </a:solidFill>
                <a:latin typeface="Calibri"/>
                <a:cs typeface="Calibri"/>
              </a:rPr>
              <a:t>is </a:t>
            </a:r>
            <a:r>
              <a:rPr sz="1200" b="1" spc="-8">
                <a:solidFill>
                  <a:srgbClr val="C4C4C4"/>
                </a:solidFill>
                <a:latin typeface="Calibri"/>
                <a:cs typeface="Calibri"/>
              </a:rPr>
              <a:t>locked,</a:t>
            </a:r>
            <a:r>
              <a:rPr sz="1200" b="1" spc="-4">
                <a:solidFill>
                  <a:srgbClr val="C4C4C4"/>
                </a:solidFill>
                <a:latin typeface="Calibri"/>
                <a:cs typeface="Calibri"/>
              </a:rPr>
              <a:t> </a:t>
            </a:r>
            <a:r>
              <a:rPr sz="1200" b="1" spc="-8">
                <a:solidFill>
                  <a:srgbClr val="C4C4C4"/>
                </a:solidFill>
                <a:latin typeface="Calibri"/>
                <a:cs typeface="Calibri"/>
              </a:rPr>
              <a:t>set</a:t>
            </a:r>
            <a:r>
              <a:rPr sz="1200" b="1" spc="4">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servo</a:t>
            </a:r>
            <a:r>
              <a:rPr sz="1200" b="1" spc="11">
                <a:solidFill>
                  <a:srgbClr val="C4C4C4"/>
                </a:solidFill>
                <a:latin typeface="Calibri"/>
                <a:cs typeface="Calibri"/>
              </a:rPr>
              <a:t> </a:t>
            </a:r>
            <a:r>
              <a:rPr sz="1200" b="1" spc="-8">
                <a:solidFill>
                  <a:srgbClr val="C4C4C4"/>
                </a:solidFill>
                <a:latin typeface="Calibri"/>
                <a:cs typeface="Calibri"/>
              </a:rPr>
              <a:t>to</a:t>
            </a:r>
            <a:r>
              <a:rPr sz="1200" b="1" spc="4">
                <a:solidFill>
                  <a:srgbClr val="C4C4C4"/>
                </a:solidFill>
                <a:latin typeface="Calibri"/>
                <a:cs typeface="Calibri"/>
              </a:rPr>
              <a:t> </a:t>
            </a:r>
            <a:r>
              <a:rPr sz="1200" b="1" spc="-11">
                <a:solidFill>
                  <a:srgbClr val="C4C4C4"/>
                </a:solidFill>
                <a:latin typeface="Calibri"/>
                <a:cs typeface="Calibri"/>
              </a:rPr>
              <a:t>locked</a:t>
            </a:r>
            <a:r>
              <a:rPr sz="1200" b="1" spc="-4">
                <a:solidFill>
                  <a:srgbClr val="C4C4C4"/>
                </a:solidFill>
                <a:latin typeface="Calibri"/>
                <a:cs typeface="Calibri"/>
              </a:rPr>
              <a:t> position (20°).</a:t>
            </a:r>
            <a:endParaRPr sz="1200">
              <a:latin typeface="Calibri"/>
              <a:cs typeface="Calibri"/>
            </a:endParaRPr>
          </a:p>
          <a:p>
            <a:pPr marL="567214" lvl="1" indent="-215265">
              <a:lnSpc>
                <a:spcPct val="100000"/>
              </a:lnSpc>
              <a:spcBef>
                <a:spcPts val="705"/>
              </a:spcBef>
              <a:buSzPct val="62500"/>
              <a:buFont typeface="Courier New"/>
              <a:buChar char="o"/>
              <a:tabLst>
                <a:tab pos="567214" algn="l"/>
                <a:tab pos="567690" algn="l"/>
              </a:tabLst>
            </a:pPr>
            <a:r>
              <a:rPr sz="1200" b="1" spc="-8">
                <a:solidFill>
                  <a:srgbClr val="C4C4C4"/>
                </a:solidFill>
                <a:latin typeface="Calibri"/>
                <a:cs typeface="Calibri"/>
              </a:rPr>
              <a:t>If</a:t>
            </a:r>
            <a:r>
              <a:rPr sz="1200" b="1">
                <a:solidFill>
                  <a:srgbClr val="C4C4C4"/>
                </a:solidFill>
                <a:latin typeface="Calibri"/>
                <a:cs typeface="Calibri"/>
              </a:rPr>
              <a:t> </a:t>
            </a:r>
            <a:r>
              <a:rPr sz="1200" b="1" spc="-8">
                <a:solidFill>
                  <a:srgbClr val="C4C4C4"/>
                </a:solidFill>
                <a:latin typeface="Calibri"/>
                <a:cs typeface="Calibri"/>
              </a:rPr>
              <a:t>unlocked,</a:t>
            </a:r>
            <a:r>
              <a:rPr sz="1200" b="1" spc="8">
                <a:solidFill>
                  <a:srgbClr val="C4C4C4"/>
                </a:solidFill>
                <a:latin typeface="Calibri"/>
                <a:cs typeface="Calibri"/>
              </a:rPr>
              <a:t> </a:t>
            </a:r>
            <a:r>
              <a:rPr sz="1200" b="1" spc="-8">
                <a:solidFill>
                  <a:srgbClr val="C4C4C4"/>
                </a:solidFill>
                <a:latin typeface="Calibri"/>
                <a:cs typeface="Calibri"/>
              </a:rPr>
              <a:t>set</a:t>
            </a:r>
            <a:r>
              <a:rPr sz="1200" b="1">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4">
                <a:solidFill>
                  <a:srgbClr val="C4C4C4"/>
                </a:solidFill>
                <a:latin typeface="Calibri"/>
                <a:cs typeface="Calibri"/>
              </a:rPr>
              <a:t>servo</a:t>
            </a:r>
            <a:r>
              <a:rPr sz="1200" b="1" spc="8">
                <a:solidFill>
                  <a:srgbClr val="C4C4C4"/>
                </a:solidFill>
                <a:latin typeface="Calibri"/>
                <a:cs typeface="Calibri"/>
              </a:rPr>
              <a:t> </a:t>
            </a:r>
            <a:r>
              <a:rPr sz="1200" b="1" spc="-8">
                <a:solidFill>
                  <a:srgbClr val="C4C4C4"/>
                </a:solidFill>
                <a:latin typeface="Calibri"/>
                <a:cs typeface="Calibri"/>
              </a:rPr>
              <a:t>to</a:t>
            </a:r>
            <a:r>
              <a:rPr sz="1200" b="1" spc="-4">
                <a:solidFill>
                  <a:srgbClr val="C4C4C4"/>
                </a:solidFill>
                <a:latin typeface="Calibri"/>
                <a:cs typeface="Calibri"/>
              </a:rPr>
              <a:t> </a:t>
            </a:r>
            <a:r>
              <a:rPr sz="1200" b="1" spc="-8">
                <a:solidFill>
                  <a:srgbClr val="C4C4C4"/>
                </a:solidFill>
                <a:latin typeface="Calibri"/>
                <a:cs typeface="Calibri"/>
              </a:rPr>
              <a:t>unlocked</a:t>
            </a:r>
            <a:r>
              <a:rPr sz="1200" b="1" spc="11">
                <a:solidFill>
                  <a:srgbClr val="C4C4C4"/>
                </a:solidFill>
                <a:latin typeface="Calibri"/>
                <a:cs typeface="Calibri"/>
              </a:rPr>
              <a:t> </a:t>
            </a:r>
            <a:r>
              <a:rPr sz="1200" b="1" spc="-4">
                <a:solidFill>
                  <a:srgbClr val="C4C4C4"/>
                </a:solidFill>
                <a:latin typeface="Calibri"/>
                <a:cs typeface="Calibri"/>
              </a:rPr>
              <a:t>position</a:t>
            </a:r>
            <a:r>
              <a:rPr sz="1200" b="1" spc="-8">
                <a:solidFill>
                  <a:srgbClr val="C4C4C4"/>
                </a:solidFill>
                <a:latin typeface="Calibri"/>
                <a:cs typeface="Calibri"/>
              </a:rPr>
              <a:t> </a:t>
            </a:r>
            <a:r>
              <a:rPr sz="1200" b="1" spc="-4">
                <a:solidFill>
                  <a:srgbClr val="C4C4C4"/>
                </a:solidFill>
                <a:latin typeface="Calibri"/>
                <a:cs typeface="Calibri"/>
              </a:rPr>
              <a:t>(90°).</a:t>
            </a:r>
            <a:endParaRPr sz="1200">
              <a:latin typeface="Calibri"/>
              <a:cs typeface="Calibri"/>
            </a:endParaRPr>
          </a:p>
          <a:p>
            <a:pPr marL="266700" indent="-257175">
              <a:lnSpc>
                <a:spcPct val="100000"/>
              </a:lnSpc>
              <a:spcBef>
                <a:spcPts val="701"/>
              </a:spcBef>
              <a:buAutoNum type="arabicPeriod"/>
              <a:tabLst>
                <a:tab pos="266224" algn="l"/>
                <a:tab pos="266700" algn="l"/>
              </a:tabLst>
            </a:pPr>
            <a:r>
              <a:rPr sz="1200" b="1" spc="-8">
                <a:solidFill>
                  <a:srgbClr val="C4C4C4"/>
                </a:solidFill>
                <a:latin typeface="Calibri"/>
                <a:cs typeface="Calibri"/>
              </a:rPr>
              <a:t>Display</a:t>
            </a:r>
            <a:r>
              <a:rPr sz="1200" b="1">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8">
                <a:solidFill>
                  <a:srgbClr val="C4C4C4"/>
                </a:solidFill>
                <a:latin typeface="Calibri"/>
                <a:cs typeface="Calibri"/>
              </a:rPr>
              <a:t>startup</a:t>
            </a:r>
            <a:r>
              <a:rPr sz="1200" b="1" spc="11">
                <a:solidFill>
                  <a:srgbClr val="C4C4C4"/>
                </a:solidFill>
                <a:latin typeface="Calibri"/>
                <a:cs typeface="Calibri"/>
              </a:rPr>
              <a:t> </a:t>
            </a:r>
            <a:r>
              <a:rPr sz="1200" b="1" spc="-8">
                <a:solidFill>
                  <a:srgbClr val="C4C4C4"/>
                </a:solidFill>
                <a:latin typeface="Calibri"/>
                <a:cs typeface="Calibri"/>
              </a:rPr>
              <a:t>message</a:t>
            </a:r>
            <a:r>
              <a:rPr sz="1200" b="1" spc="-4">
                <a:solidFill>
                  <a:srgbClr val="C4C4C4"/>
                </a:solidFill>
                <a:latin typeface="Calibri"/>
                <a:cs typeface="Calibri"/>
              </a:rPr>
              <a:t> </a:t>
            </a:r>
            <a:r>
              <a:rPr sz="1200" b="1">
                <a:solidFill>
                  <a:srgbClr val="C4C4C4"/>
                </a:solidFill>
                <a:latin typeface="Calibri"/>
                <a:cs typeface="Calibri"/>
              </a:rPr>
              <a:t>on </a:t>
            </a:r>
            <a:r>
              <a:rPr sz="1200" b="1" spc="-8">
                <a:solidFill>
                  <a:srgbClr val="C4C4C4"/>
                </a:solidFill>
                <a:latin typeface="Calibri"/>
                <a:cs typeface="Calibri"/>
              </a:rPr>
              <a:t>the</a:t>
            </a:r>
            <a:r>
              <a:rPr sz="1200" b="1" spc="-4">
                <a:solidFill>
                  <a:srgbClr val="C4C4C4"/>
                </a:solidFill>
                <a:latin typeface="Calibri"/>
                <a:cs typeface="Calibri"/>
              </a:rPr>
              <a:t> </a:t>
            </a:r>
            <a:r>
              <a:rPr sz="1200" b="1" spc="-19">
                <a:solidFill>
                  <a:srgbClr val="C4C4C4"/>
                </a:solidFill>
                <a:latin typeface="Calibri"/>
                <a:cs typeface="Calibri"/>
              </a:rPr>
              <a:t>LCD.</a:t>
            </a:r>
            <a:endParaRPr sz="1200">
              <a:latin typeface="Calibri"/>
              <a:cs typeface="Calibri"/>
            </a:endParaRPr>
          </a:p>
          <a:p>
            <a:pPr>
              <a:lnSpc>
                <a:spcPct val="100000"/>
              </a:lnSpc>
            </a:pPr>
            <a:endParaRPr sz="1200">
              <a:latin typeface="Calibri"/>
              <a:cs typeface="Calibri"/>
            </a:endParaRPr>
          </a:p>
          <a:p>
            <a:pPr>
              <a:lnSpc>
                <a:spcPct val="100000"/>
              </a:lnSpc>
              <a:spcBef>
                <a:spcPts val="41"/>
              </a:spcBef>
            </a:pPr>
            <a:endParaRPr sz="1088">
              <a:latin typeface="Calibri"/>
              <a:cs typeface="Calibri"/>
            </a:endParaRPr>
          </a:p>
          <a:p>
            <a:pPr marL="9525">
              <a:lnSpc>
                <a:spcPct val="100000"/>
              </a:lnSpc>
              <a:spcBef>
                <a:spcPts val="4"/>
              </a:spcBef>
            </a:pPr>
            <a:r>
              <a:rPr sz="1200" b="1" spc="-4">
                <a:solidFill>
                  <a:srgbClr val="C4C4C4"/>
                </a:solidFill>
                <a:latin typeface="Calibri"/>
                <a:cs typeface="Calibri"/>
              </a:rPr>
              <a:t>2.</a:t>
            </a:r>
            <a:r>
              <a:rPr sz="1200" b="1" spc="-8">
                <a:solidFill>
                  <a:srgbClr val="C4C4C4"/>
                </a:solidFill>
                <a:latin typeface="Calibri"/>
                <a:cs typeface="Calibri"/>
              </a:rPr>
              <a:t> Main</a:t>
            </a:r>
            <a:r>
              <a:rPr sz="1200" b="1" spc="-4">
                <a:solidFill>
                  <a:srgbClr val="C4C4C4"/>
                </a:solidFill>
                <a:latin typeface="Calibri"/>
                <a:cs typeface="Calibri"/>
              </a:rPr>
              <a:t> Loop (loop</a:t>
            </a:r>
            <a:r>
              <a:rPr sz="1200" b="1" spc="-8">
                <a:solidFill>
                  <a:srgbClr val="C4C4C4"/>
                </a:solidFill>
                <a:latin typeface="Calibri"/>
                <a:cs typeface="Calibri"/>
              </a:rPr>
              <a:t> </a:t>
            </a:r>
            <a:r>
              <a:rPr sz="1200" b="1" spc="-4">
                <a:solidFill>
                  <a:srgbClr val="C4C4C4"/>
                </a:solidFill>
                <a:latin typeface="Calibri"/>
                <a:cs typeface="Calibri"/>
              </a:rPr>
              <a:t>function)</a:t>
            </a:r>
            <a:endParaRPr sz="1200">
              <a:latin typeface="Calibri"/>
              <a:cs typeface="Calibri"/>
            </a:endParaRPr>
          </a:p>
          <a:p>
            <a:pPr marL="9525">
              <a:lnSpc>
                <a:spcPct val="100000"/>
              </a:lnSpc>
              <a:spcBef>
                <a:spcPts val="701"/>
              </a:spcBef>
              <a:tabLst>
                <a:tab pos="266224" algn="l"/>
              </a:tabLst>
            </a:pPr>
            <a:r>
              <a:rPr sz="1200" b="1" spc="-4">
                <a:solidFill>
                  <a:srgbClr val="C4C4C4"/>
                </a:solidFill>
                <a:latin typeface="Calibri"/>
                <a:cs typeface="Calibri"/>
              </a:rPr>
              <a:t>1.	</a:t>
            </a:r>
            <a:r>
              <a:rPr sz="1200" b="1" spc="-8">
                <a:solidFill>
                  <a:srgbClr val="C4C4C4"/>
                </a:solidFill>
                <a:latin typeface="Calibri"/>
                <a:cs typeface="Calibri"/>
              </a:rPr>
              <a:t>Check</a:t>
            </a:r>
            <a:r>
              <a:rPr sz="1200" b="1" spc="8">
                <a:solidFill>
                  <a:srgbClr val="C4C4C4"/>
                </a:solidFill>
                <a:latin typeface="Calibri"/>
                <a:cs typeface="Calibri"/>
              </a:rPr>
              <a:t> </a:t>
            </a:r>
            <a:r>
              <a:rPr sz="1200" b="1" spc="-4">
                <a:solidFill>
                  <a:srgbClr val="C4C4C4"/>
                </a:solidFill>
                <a:latin typeface="Calibri"/>
                <a:cs typeface="Calibri"/>
              </a:rPr>
              <a:t>if</a:t>
            </a:r>
            <a:r>
              <a:rPr sz="1200" b="1" spc="11">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11">
                <a:solidFill>
                  <a:srgbClr val="C4C4C4"/>
                </a:solidFill>
                <a:latin typeface="Calibri"/>
                <a:cs typeface="Calibri"/>
              </a:rPr>
              <a:t>safe</a:t>
            </a:r>
            <a:r>
              <a:rPr sz="1200" b="1">
                <a:solidFill>
                  <a:srgbClr val="C4C4C4"/>
                </a:solidFill>
                <a:latin typeface="Calibri"/>
                <a:cs typeface="Calibri"/>
              </a:rPr>
              <a:t> </a:t>
            </a:r>
            <a:r>
              <a:rPr sz="1200" b="1" spc="-4">
                <a:solidFill>
                  <a:srgbClr val="C4C4C4"/>
                </a:solidFill>
                <a:latin typeface="Calibri"/>
                <a:cs typeface="Calibri"/>
              </a:rPr>
              <a:t>is</a:t>
            </a:r>
            <a:r>
              <a:rPr sz="1200" b="1" spc="4">
                <a:solidFill>
                  <a:srgbClr val="C4C4C4"/>
                </a:solidFill>
                <a:latin typeface="Calibri"/>
                <a:cs typeface="Calibri"/>
              </a:rPr>
              <a:t> </a:t>
            </a:r>
            <a:r>
              <a:rPr sz="1200" b="1" spc="-11">
                <a:solidFill>
                  <a:srgbClr val="C4C4C4"/>
                </a:solidFill>
                <a:latin typeface="Calibri"/>
                <a:cs typeface="Calibri"/>
              </a:rPr>
              <a:t>locked</a:t>
            </a:r>
            <a:r>
              <a:rPr sz="1200" b="1">
                <a:solidFill>
                  <a:srgbClr val="C4C4C4"/>
                </a:solidFill>
                <a:latin typeface="Calibri"/>
                <a:cs typeface="Calibri"/>
              </a:rPr>
              <a:t> </a:t>
            </a:r>
            <a:r>
              <a:rPr sz="1200" b="1" spc="-4">
                <a:solidFill>
                  <a:srgbClr val="C4C4C4"/>
                </a:solidFill>
                <a:latin typeface="Calibri"/>
                <a:cs typeface="Calibri"/>
              </a:rPr>
              <a:t>or</a:t>
            </a:r>
            <a:r>
              <a:rPr sz="1200" b="1" spc="8">
                <a:solidFill>
                  <a:srgbClr val="C4C4C4"/>
                </a:solidFill>
                <a:latin typeface="Calibri"/>
                <a:cs typeface="Calibri"/>
              </a:rPr>
              <a:t> </a:t>
            </a:r>
            <a:r>
              <a:rPr sz="1200" b="1" spc="-8">
                <a:solidFill>
                  <a:srgbClr val="C4C4C4"/>
                </a:solidFill>
                <a:latin typeface="Calibri"/>
                <a:cs typeface="Calibri"/>
              </a:rPr>
              <a:t>unlocked</a:t>
            </a:r>
            <a:r>
              <a:rPr sz="1200" b="1" spc="15">
                <a:solidFill>
                  <a:srgbClr val="C4C4C4"/>
                </a:solidFill>
                <a:latin typeface="Calibri"/>
                <a:cs typeface="Calibri"/>
              </a:rPr>
              <a:t> </a:t>
            </a:r>
            <a:r>
              <a:rPr sz="1200" b="1" spc="-4">
                <a:solidFill>
                  <a:srgbClr val="C4C4C4"/>
                </a:solidFill>
                <a:latin typeface="Calibri"/>
                <a:cs typeface="Calibri"/>
              </a:rPr>
              <a:t>using</a:t>
            </a:r>
            <a:r>
              <a:rPr sz="1200" b="1" spc="15">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11">
                <a:solidFill>
                  <a:srgbClr val="C4C4C4"/>
                </a:solidFill>
                <a:latin typeface="Calibri"/>
                <a:cs typeface="Calibri"/>
              </a:rPr>
              <a:t>saved</a:t>
            </a:r>
            <a:r>
              <a:rPr sz="1200" b="1" spc="4">
                <a:solidFill>
                  <a:srgbClr val="C4C4C4"/>
                </a:solidFill>
                <a:latin typeface="Calibri"/>
                <a:cs typeface="Calibri"/>
              </a:rPr>
              <a:t> </a:t>
            </a:r>
            <a:r>
              <a:rPr sz="1200" b="1" spc="-11">
                <a:solidFill>
                  <a:srgbClr val="C4C4C4"/>
                </a:solidFill>
                <a:latin typeface="Calibri"/>
                <a:cs typeface="Calibri"/>
              </a:rPr>
              <a:t>state.</a:t>
            </a:r>
            <a:endParaRPr sz="1200">
              <a:latin typeface="Calibri"/>
              <a:cs typeface="Calibri"/>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945" y="335393"/>
            <a:ext cx="4596765" cy="3274219"/>
          </a:xfrm>
          <a:prstGeom prst="rect">
            <a:avLst/>
          </a:prstGeom>
        </p:spPr>
        <p:txBody>
          <a:bodyPr vert="horz" wrap="square" lIns="0" tIns="98584" rIns="0" bIns="0" rtlCol="0">
            <a:spAutoFit/>
          </a:bodyPr>
          <a:lstStyle/>
          <a:p>
            <a:pPr marL="9525">
              <a:lnSpc>
                <a:spcPct val="100000"/>
              </a:lnSpc>
              <a:spcBef>
                <a:spcPts val="776"/>
              </a:spcBef>
            </a:pPr>
            <a:r>
              <a:rPr sz="1200" b="1" spc="-4">
                <a:solidFill>
                  <a:srgbClr val="C4C4C4"/>
                </a:solidFill>
                <a:latin typeface="Calibri"/>
                <a:cs typeface="Calibri"/>
              </a:rPr>
              <a:t>3.</a:t>
            </a:r>
            <a:r>
              <a:rPr sz="1200" b="1" spc="-11">
                <a:solidFill>
                  <a:srgbClr val="C4C4C4"/>
                </a:solidFill>
                <a:latin typeface="Calibri"/>
                <a:cs typeface="Calibri"/>
              </a:rPr>
              <a:t> Safe</a:t>
            </a:r>
            <a:r>
              <a:rPr sz="1200" b="1" spc="-4">
                <a:solidFill>
                  <a:srgbClr val="C4C4C4"/>
                </a:solidFill>
                <a:latin typeface="Calibri"/>
                <a:cs typeface="Calibri"/>
              </a:rPr>
              <a:t> </a:t>
            </a:r>
            <a:r>
              <a:rPr sz="1200" b="1" spc="-11">
                <a:solidFill>
                  <a:srgbClr val="C4C4C4"/>
                </a:solidFill>
                <a:latin typeface="Calibri"/>
                <a:cs typeface="Calibri"/>
              </a:rPr>
              <a:t>Locked </a:t>
            </a:r>
            <a:r>
              <a:rPr sz="1200" b="1" spc="-4">
                <a:solidFill>
                  <a:srgbClr val="C4C4C4"/>
                </a:solidFill>
                <a:latin typeface="Calibri"/>
                <a:cs typeface="Calibri"/>
              </a:rPr>
              <a:t>Logic</a:t>
            </a:r>
            <a:endParaRPr sz="1200">
              <a:latin typeface="Calibri"/>
              <a:cs typeface="Calibri"/>
            </a:endParaRPr>
          </a:p>
          <a:p>
            <a:pPr marL="266700" indent="-257175">
              <a:lnSpc>
                <a:spcPct val="100000"/>
              </a:lnSpc>
              <a:spcBef>
                <a:spcPts val="701"/>
              </a:spcBef>
              <a:buSzPct val="62500"/>
              <a:buFont typeface="Symbol"/>
              <a:buChar char=""/>
              <a:tabLst>
                <a:tab pos="266224" algn="l"/>
                <a:tab pos="266700" algn="l"/>
              </a:tabLst>
            </a:pPr>
            <a:r>
              <a:rPr sz="1200" b="1" spc="-8">
                <a:solidFill>
                  <a:srgbClr val="C4C4C4"/>
                </a:solidFill>
                <a:latin typeface="Calibri"/>
                <a:cs typeface="Calibri"/>
              </a:rPr>
              <a:t>If</a:t>
            </a:r>
            <a:r>
              <a:rPr sz="1200" b="1">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11">
                <a:solidFill>
                  <a:srgbClr val="C4C4C4"/>
                </a:solidFill>
                <a:latin typeface="Calibri"/>
                <a:cs typeface="Calibri"/>
              </a:rPr>
              <a:t>safe</a:t>
            </a:r>
            <a:r>
              <a:rPr sz="1200" b="1" spc="-8">
                <a:solidFill>
                  <a:srgbClr val="C4C4C4"/>
                </a:solidFill>
                <a:latin typeface="Calibri"/>
                <a:cs typeface="Calibri"/>
              </a:rPr>
              <a:t> </a:t>
            </a:r>
            <a:r>
              <a:rPr sz="1200" b="1" spc="-4">
                <a:solidFill>
                  <a:srgbClr val="C4C4C4"/>
                </a:solidFill>
                <a:latin typeface="Calibri"/>
                <a:cs typeface="Calibri"/>
              </a:rPr>
              <a:t>is</a:t>
            </a:r>
            <a:r>
              <a:rPr sz="1200" b="1">
                <a:solidFill>
                  <a:srgbClr val="C4C4C4"/>
                </a:solidFill>
                <a:latin typeface="Calibri"/>
                <a:cs typeface="Calibri"/>
              </a:rPr>
              <a:t> </a:t>
            </a:r>
            <a:r>
              <a:rPr sz="1200" b="1" spc="-11">
                <a:solidFill>
                  <a:srgbClr val="C4C4C4"/>
                </a:solidFill>
                <a:latin typeface="Calibri"/>
                <a:cs typeface="Calibri"/>
              </a:rPr>
              <a:t>locked:</a:t>
            </a:r>
            <a:endParaRPr sz="1200">
              <a:latin typeface="Calibri"/>
              <a:cs typeface="Calibri"/>
            </a:endParaRPr>
          </a:p>
          <a:p>
            <a:pPr marL="567214" lvl="1" indent="-215265">
              <a:lnSpc>
                <a:spcPct val="100000"/>
              </a:lnSpc>
              <a:spcBef>
                <a:spcPts val="705"/>
              </a:spcBef>
              <a:buAutoNum type="arabicPeriod"/>
              <a:tabLst>
                <a:tab pos="567214" algn="l"/>
                <a:tab pos="567690" algn="l"/>
              </a:tabLst>
            </a:pPr>
            <a:r>
              <a:rPr sz="1200" b="1" spc="-8">
                <a:solidFill>
                  <a:srgbClr val="C4C4C4"/>
                </a:solidFill>
                <a:latin typeface="Calibri"/>
                <a:cs typeface="Calibri"/>
              </a:rPr>
              <a:t>Display</a:t>
            </a:r>
            <a:r>
              <a:rPr sz="1200" b="1" spc="-4">
                <a:solidFill>
                  <a:srgbClr val="C4C4C4"/>
                </a:solidFill>
                <a:latin typeface="Calibri"/>
                <a:cs typeface="Calibri"/>
              </a:rPr>
              <a:t> </a:t>
            </a:r>
            <a:r>
              <a:rPr sz="1200" b="1" spc="-11">
                <a:solidFill>
                  <a:srgbClr val="C4C4C4"/>
                </a:solidFill>
                <a:latin typeface="Calibri"/>
                <a:cs typeface="Calibri"/>
              </a:rPr>
              <a:t>“Safe</a:t>
            </a:r>
            <a:r>
              <a:rPr sz="1200" b="1">
                <a:solidFill>
                  <a:srgbClr val="C4C4C4"/>
                </a:solidFill>
                <a:latin typeface="Calibri"/>
                <a:cs typeface="Calibri"/>
              </a:rPr>
              <a:t> </a:t>
            </a:r>
            <a:r>
              <a:rPr sz="1200" b="1" spc="-8">
                <a:solidFill>
                  <a:srgbClr val="C4C4C4"/>
                </a:solidFill>
                <a:latin typeface="Calibri"/>
                <a:cs typeface="Calibri"/>
              </a:rPr>
              <a:t>Locked”</a:t>
            </a:r>
            <a:r>
              <a:rPr sz="1200" b="1" spc="4">
                <a:solidFill>
                  <a:srgbClr val="C4C4C4"/>
                </a:solidFill>
                <a:latin typeface="Calibri"/>
                <a:cs typeface="Calibri"/>
              </a:rPr>
              <a:t> </a:t>
            </a:r>
            <a:r>
              <a:rPr sz="1200" b="1" spc="-4">
                <a:solidFill>
                  <a:srgbClr val="C4C4C4"/>
                </a:solidFill>
                <a:latin typeface="Calibri"/>
                <a:cs typeface="Calibri"/>
              </a:rPr>
              <a:t>on </a:t>
            </a:r>
            <a:r>
              <a:rPr sz="1200" b="1" spc="-8">
                <a:solidFill>
                  <a:srgbClr val="C4C4C4"/>
                </a:solidFill>
                <a:latin typeface="Calibri"/>
                <a:cs typeface="Calibri"/>
              </a:rPr>
              <a:t>the</a:t>
            </a:r>
            <a:r>
              <a:rPr sz="1200" b="1" spc="4">
                <a:solidFill>
                  <a:srgbClr val="C4C4C4"/>
                </a:solidFill>
                <a:latin typeface="Calibri"/>
                <a:cs typeface="Calibri"/>
              </a:rPr>
              <a:t> </a:t>
            </a:r>
            <a:r>
              <a:rPr sz="1200" b="1" spc="-19">
                <a:solidFill>
                  <a:srgbClr val="C4C4C4"/>
                </a:solidFill>
                <a:latin typeface="Calibri"/>
                <a:cs typeface="Calibri"/>
              </a:rPr>
              <a:t>LCD.</a:t>
            </a:r>
            <a:endParaRPr sz="1200">
              <a:latin typeface="Calibri"/>
              <a:cs typeface="Calibri"/>
            </a:endParaRPr>
          </a:p>
          <a:p>
            <a:pPr marL="567214" lvl="1" indent="-215265">
              <a:lnSpc>
                <a:spcPct val="100000"/>
              </a:lnSpc>
              <a:spcBef>
                <a:spcPts val="701"/>
              </a:spcBef>
              <a:buAutoNum type="arabicPeriod"/>
              <a:tabLst>
                <a:tab pos="567214" algn="l"/>
                <a:tab pos="567690" algn="l"/>
              </a:tabLst>
            </a:pPr>
            <a:r>
              <a:rPr sz="1200" b="1" spc="-11">
                <a:solidFill>
                  <a:srgbClr val="C4C4C4"/>
                </a:solidFill>
                <a:latin typeface="Calibri"/>
                <a:cs typeface="Calibri"/>
              </a:rPr>
              <a:t>Prompt</a:t>
            </a:r>
            <a:r>
              <a:rPr sz="1200" b="1" spc="22">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4">
                <a:solidFill>
                  <a:srgbClr val="C4C4C4"/>
                </a:solidFill>
                <a:latin typeface="Calibri"/>
                <a:cs typeface="Calibri"/>
              </a:rPr>
              <a:t>user</a:t>
            </a:r>
            <a:r>
              <a:rPr sz="1200" b="1" spc="15">
                <a:solidFill>
                  <a:srgbClr val="C4C4C4"/>
                </a:solidFill>
                <a:latin typeface="Calibri"/>
                <a:cs typeface="Calibri"/>
              </a:rPr>
              <a:t> </a:t>
            </a:r>
            <a:r>
              <a:rPr sz="1200" b="1" spc="-8">
                <a:solidFill>
                  <a:srgbClr val="C4C4C4"/>
                </a:solidFill>
                <a:latin typeface="Calibri"/>
                <a:cs typeface="Calibri"/>
              </a:rPr>
              <a:t>to</a:t>
            </a:r>
            <a:r>
              <a:rPr sz="1200" b="1">
                <a:solidFill>
                  <a:srgbClr val="C4C4C4"/>
                </a:solidFill>
                <a:latin typeface="Calibri"/>
                <a:cs typeface="Calibri"/>
              </a:rPr>
              <a:t> </a:t>
            </a:r>
            <a:r>
              <a:rPr sz="1200" b="1" spc="-11">
                <a:solidFill>
                  <a:srgbClr val="C4C4C4"/>
                </a:solidFill>
                <a:latin typeface="Calibri"/>
                <a:cs typeface="Calibri"/>
              </a:rPr>
              <a:t>enter</a:t>
            </a:r>
            <a:r>
              <a:rPr sz="1200" b="1" spc="8">
                <a:solidFill>
                  <a:srgbClr val="C4C4C4"/>
                </a:solidFill>
                <a:latin typeface="Calibri"/>
                <a:cs typeface="Calibri"/>
              </a:rPr>
              <a:t> </a:t>
            </a:r>
            <a:r>
              <a:rPr sz="1200" b="1" spc="-8">
                <a:solidFill>
                  <a:srgbClr val="C4C4C4"/>
                </a:solidFill>
                <a:latin typeface="Calibri"/>
                <a:cs typeface="Calibri"/>
              </a:rPr>
              <a:t>the</a:t>
            </a:r>
            <a:r>
              <a:rPr sz="1200" b="1" spc="8">
                <a:solidFill>
                  <a:srgbClr val="C4C4C4"/>
                </a:solidFill>
                <a:latin typeface="Calibri"/>
                <a:cs typeface="Calibri"/>
              </a:rPr>
              <a:t> </a:t>
            </a:r>
            <a:r>
              <a:rPr sz="1200" b="1" spc="-8">
                <a:solidFill>
                  <a:srgbClr val="C4C4C4"/>
                </a:solidFill>
                <a:latin typeface="Calibri"/>
                <a:cs typeface="Calibri"/>
              </a:rPr>
              <a:t>secret</a:t>
            </a:r>
            <a:r>
              <a:rPr sz="1200" b="1" spc="4">
                <a:solidFill>
                  <a:srgbClr val="C4C4C4"/>
                </a:solidFill>
                <a:latin typeface="Calibri"/>
                <a:cs typeface="Calibri"/>
              </a:rPr>
              <a:t> </a:t>
            </a:r>
            <a:r>
              <a:rPr sz="1200" b="1" spc="-8">
                <a:solidFill>
                  <a:srgbClr val="C4C4C4"/>
                </a:solidFill>
                <a:latin typeface="Calibri"/>
                <a:cs typeface="Calibri"/>
              </a:rPr>
              <a:t>code</a:t>
            </a:r>
            <a:r>
              <a:rPr sz="1200" b="1" spc="4">
                <a:solidFill>
                  <a:srgbClr val="C4C4C4"/>
                </a:solidFill>
                <a:latin typeface="Calibri"/>
                <a:cs typeface="Calibri"/>
              </a:rPr>
              <a:t> </a:t>
            </a:r>
            <a:r>
              <a:rPr sz="1200" b="1" spc="-4">
                <a:solidFill>
                  <a:srgbClr val="C4C4C4"/>
                </a:solidFill>
                <a:latin typeface="Calibri"/>
                <a:cs typeface="Calibri"/>
              </a:rPr>
              <a:t>using</a:t>
            </a:r>
            <a:r>
              <a:rPr sz="1200" b="1" spc="15">
                <a:solidFill>
                  <a:srgbClr val="C4C4C4"/>
                </a:solidFill>
                <a:latin typeface="Calibri"/>
                <a:cs typeface="Calibri"/>
              </a:rPr>
              <a:t> </a:t>
            </a:r>
            <a:r>
              <a:rPr sz="1200" b="1" spc="-8">
                <a:solidFill>
                  <a:srgbClr val="C4C4C4"/>
                </a:solidFill>
                <a:latin typeface="Calibri"/>
                <a:cs typeface="Calibri"/>
              </a:rPr>
              <a:t>the</a:t>
            </a:r>
            <a:r>
              <a:rPr sz="1200" b="1" spc="8">
                <a:solidFill>
                  <a:srgbClr val="C4C4C4"/>
                </a:solidFill>
                <a:latin typeface="Calibri"/>
                <a:cs typeface="Calibri"/>
              </a:rPr>
              <a:t> </a:t>
            </a:r>
            <a:r>
              <a:rPr sz="1200" b="1" spc="-11">
                <a:solidFill>
                  <a:srgbClr val="C4C4C4"/>
                </a:solidFill>
                <a:latin typeface="Calibri"/>
                <a:cs typeface="Calibri"/>
              </a:rPr>
              <a:t>keypad.</a:t>
            </a:r>
            <a:endParaRPr sz="1200">
              <a:latin typeface="Calibri"/>
              <a:cs typeface="Calibri"/>
            </a:endParaRPr>
          </a:p>
          <a:p>
            <a:pPr marL="866775" lvl="2" indent="-171926">
              <a:lnSpc>
                <a:spcPct val="100000"/>
              </a:lnSpc>
              <a:spcBef>
                <a:spcPts val="701"/>
              </a:spcBef>
              <a:buSzPct val="62500"/>
              <a:buFont typeface="Wingdings"/>
              <a:buChar char=""/>
              <a:tabLst>
                <a:tab pos="866775" algn="l"/>
                <a:tab pos="867251" algn="l"/>
              </a:tabLst>
            </a:pPr>
            <a:r>
              <a:rPr sz="1200" b="1" spc="-15">
                <a:solidFill>
                  <a:srgbClr val="C4C4C4"/>
                </a:solidFill>
                <a:latin typeface="Calibri"/>
                <a:cs typeface="Calibri"/>
              </a:rPr>
              <a:t>Validate</a:t>
            </a:r>
            <a:r>
              <a:rPr sz="1200" b="1" spc="-26">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11">
                <a:solidFill>
                  <a:srgbClr val="C4C4C4"/>
                </a:solidFill>
                <a:latin typeface="Calibri"/>
                <a:cs typeface="Calibri"/>
              </a:rPr>
              <a:t>entered</a:t>
            </a:r>
            <a:r>
              <a:rPr sz="1200" b="1" spc="-4">
                <a:solidFill>
                  <a:srgbClr val="C4C4C4"/>
                </a:solidFill>
                <a:latin typeface="Calibri"/>
                <a:cs typeface="Calibri"/>
              </a:rPr>
              <a:t> </a:t>
            </a:r>
            <a:r>
              <a:rPr sz="1200" b="1" spc="-8">
                <a:solidFill>
                  <a:srgbClr val="C4C4C4"/>
                </a:solidFill>
                <a:latin typeface="Calibri"/>
                <a:cs typeface="Calibri"/>
              </a:rPr>
              <a:t>code:</a:t>
            </a:r>
            <a:endParaRPr sz="1200">
              <a:latin typeface="Calibri"/>
              <a:cs typeface="Calibri"/>
            </a:endParaRPr>
          </a:p>
          <a:p>
            <a:pPr marL="1209675" lvl="3" indent="-171926">
              <a:lnSpc>
                <a:spcPct val="100000"/>
              </a:lnSpc>
              <a:spcBef>
                <a:spcPts val="705"/>
              </a:spcBef>
              <a:buSzPct val="62500"/>
              <a:buFont typeface="Wingdings"/>
              <a:buChar char=""/>
              <a:tabLst>
                <a:tab pos="1209675" algn="l"/>
                <a:tab pos="1210151" algn="l"/>
              </a:tabLst>
            </a:pPr>
            <a:r>
              <a:rPr sz="1200" b="1" spc="-8">
                <a:solidFill>
                  <a:srgbClr val="C4C4C4"/>
                </a:solidFill>
                <a:latin typeface="Calibri"/>
                <a:cs typeface="Calibri"/>
              </a:rPr>
              <a:t>If</a:t>
            </a:r>
            <a:r>
              <a:rPr sz="1200" b="1" spc="4">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8">
                <a:solidFill>
                  <a:srgbClr val="C4C4C4"/>
                </a:solidFill>
                <a:latin typeface="Calibri"/>
                <a:cs typeface="Calibri"/>
              </a:rPr>
              <a:t>code</a:t>
            </a:r>
            <a:r>
              <a:rPr sz="1200" b="1" spc="4">
                <a:solidFill>
                  <a:srgbClr val="C4C4C4"/>
                </a:solidFill>
                <a:latin typeface="Calibri"/>
                <a:cs typeface="Calibri"/>
              </a:rPr>
              <a:t> </a:t>
            </a:r>
            <a:r>
              <a:rPr sz="1200" b="1" spc="-8">
                <a:solidFill>
                  <a:srgbClr val="C4C4C4"/>
                </a:solidFill>
                <a:latin typeface="Calibri"/>
                <a:cs typeface="Calibri"/>
              </a:rPr>
              <a:t>matches</a:t>
            </a:r>
            <a:r>
              <a:rPr sz="1200" b="1" spc="8">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4">
                <a:solidFill>
                  <a:srgbClr val="C4C4C4"/>
                </a:solidFill>
                <a:latin typeface="Calibri"/>
                <a:cs typeface="Calibri"/>
              </a:rPr>
              <a:t>one </a:t>
            </a:r>
            <a:r>
              <a:rPr sz="1200" b="1" spc="-11">
                <a:solidFill>
                  <a:srgbClr val="C4C4C4"/>
                </a:solidFill>
                <a:latin typeface="Calibri"/>
                <a:cs typeface="Calibri"/>
              </a:rPr>
              <a:t>stored</a:t>
            </a:r>
            <a:r>
              <a:rPr sz="1200" b="1">
                <a:solidFill>
                  <a:srgbClr val="C4C4C4"/>
                </a:solidFill>
                <a:latin typeface="Calibri"/>
                <a:cs typeface="Calibri"/>
              </a:rPr>
              <a:t> </a:t>
            </a:r>
            <a:r>
              <a:rPr sz="1200" b="1" spc="-4">
                <a:solidFill>
                  <a:srgbClr val="C4C4C4"/>
                </a:solidFill>
                <a:latin typeface="Calibri"/>
                <a:cs typeface="Calibri"/>
              </a:rPr>
              <a:t>in</a:t>
            </a:r>
            <a:r>
              <a:rPr sz="1200" b="1">
                <a:solidFill>
                  <a:srgbClr val="C4C4C4"/>
                </a:solidFill>
                <a:latin typeface="Calibri"/>
                <a:cs typeface="Calibri"/>
              </a:rPr>
              <a:t> </a:t>
            </a:r>
            <a:r>
              <a:rPr sz="1200" b="1" spc="-8">
                <a:solidFill>
                  <a:srgbClr val="C4C4C4"/>
                </a:solidFill>
                <a:latin typeface="Calibri"/>
                <a:cs typeface="Calibri"/>
              </a:rPr>
              <a:t>EEPROM:</a:t>
            </a:r>
            <a:endParaRPr sz="1200">
              <a:latin typeface="Calibri"/>
              <a:cs typeface="Calibri"/>
            </a:endParaRPr>
          </a:p>
          <a:p>
            <a:pPr marL="1552575" lvl="4" indent="-171926">
              <a:lnSpc>
                <a:spcPct val="100000"/>
              </a:lnSpc>
              <a:spcBef>
                <a:spcPts val="701"/>
              </a:spcBef>
              <a:buSzPct val="62500"/>
              <a:buFont typeface="Wingdings"/>
              <a:buChar char=""/>
              <a:tabLst>
                <a:tab pos="1552575" algn="l"/>
                <a:tab pos="1553051" algn="l"/>
              </a:tabLst>
            </a:pPr>
            <a:r>
              <a:rPr sz="1200" b="1" spc="-4">
                <a:solidFill>
                  <a:srgbClr val="C4C4C4"/>
                </a:solidFill>
                <a:latin typeface="Calibri"/>
                <a:cs typeface="Calibri"/>
              </a:rPr>
              <a:t>Unlock</a:t>
            </a:r>
            <a:r>
              <a:rPr sz="1200" b="1" spc="-8">
                <a:solidFill>
                  <a:srgbClr val="C4C4C4"/>
                </a:solidFill>
                <a:latin typeface="Calibri"/>
                <a:cs typeface="Calibri"/>
              </a:rPr>
              <a:t> </a:t>
            </a:r>
            <a:r>
              <a:rPr sz="1200" b="1" spc="-4">
                <a:solidFill>
                  <a:srgbClr val="C4C4C4"/>
                </a:solidFill>
                <a:latin typeface="Calibri"/>
                <a:cs typeface="Calibri"/>
              </a:rPr>
              <a:t>the</a:t>
            </a:r>
            <a:r>
              <a:rPr sz="1200" b="1" spc="-19">
                <a:solidFill>
                  <a:srgbClr val="C4C4C4"/>
                </a:solidFill>
                <a:latin typeface="Calibri"/>
                <a:cs typeface="Calibri"/>
              </a:rPr>
              <a:t> </a:t>
            </a:r>
            <a:r>
              <a:rPr sz="1200" b="1" spc="-11">
                <a:solidFill>
                  <a:srgbClr val="C4C4C4"/>
                </a:solidFill>
                <a:latin typeface="Calibri"/>
                <a:cs typeface="Calibri"/>
              </a:rPr>
              <a:t>safe:</a:t>
            </a:r>
            <a:endParaRPr sz="1200">
              <a:latin typeface="Calibri"/>
              <a:cs typeface="Calibri"/>
            </a:endParaRPr>
          </a:p>
          <a:p>
            <a:pPr marL="1895475" lvl="5" indent="-171926">
              <a:lnSpc>
                <a:spcPct val="100000"/>
              </a:lnSpc>
              <a:spcBef>
                <a:spcPts val="701"/>
              </a:spcBef>
              <a:buSzPct val="62500"/>
              <a:buFont typeface="Wingdings"/>
              <a:buChar char=""/>
              <a:tabLst>
                <a:tab pos="1895475" algn="l"/>
                <a:tab pos="1895951" algn="l"/>
              </a:tabLst>
            </a:pPr>
            <a:r>
              <a:rPr sz="1200" b="1" spc="-4">
                <a:solidFill>
                  <a:srgbClr val="C4C4C4"/>
                </a:solidFill>
                <a:latin typeface="Calibri"/>
                <a:cs typeface="Calibri"/>
              </a:rPr>
              <a:t>Move</a:t>
            </a:r>
            <a:r>
              <a:rPr sz="1200" b="1" spc="-11">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servo</a:t>
            </a:r>
            <a:r>
              <a:rPr sz="1200" b="1" spc="4">
                <a:solidFill>
                  <a:srgbClr val="C4C4C4"/>
                </a:solidFill>
                <a:latin typeface="Calibri"/>
                <a:cs typeface="Calibri"/>
              </a:rPr>
              <a:t> </a:t>
            </a:r>
            <a:r>
              <a:rPr sz="1200" b="1" spc="-8">
                <a:solidFill>
                  <a:srgbClr val="C4C4C4"/>
                </a:solidFill>
                <a:latin typeface="Calibri"/>
                <a:cs typeface="Calibri"/>
              </a:rPr>
              <a:t>to </a:t>
            </a:r>
            <a:r>
              <a:rPr sz="1200" b="1" spc="-4">
                <a:solidFill>
                  <a:srgbClr val="C4C4C4"/>
                </a:solidFill>
                <a:latin typeface="Calibri"/>
                <a:cs typeface="Calibri"/>
              </a:rPr>
              <a:t>90°</a:t>
            </a:r>
            <a:r>
              <a:rPr sz="1200" b="1" spc="8">
                <a:solidFill>
                  <a:srgbClr val="C4C4C4"/>
                </a:solidFill>
                <a:latin typeface="Calibri"/>
                <a:cs typeface="Calibri"/>
              </a:rPr>
              <a:t> </a:t>
            </a:r>
            <a:r>
              <a:rPr sz="1200" b="1" spc="-8">
                <a:solidFill>
                  <a:srgbClr val="C4C4C4"/>
                </a:solidFill>
                <a:latin typeface="Calibri"/>
                <a:cs typeface="Calibri"/>
              </a:rPr>
              <a:t>(unlocked</a:t>
            </a:r>
            <a:r>
              <a:rPr sz="1200" b="1" spc="11">
                <a:solidFill>
                  <a:srgbClr val="C4C4C4"/>
                </a:solidFill>
                <a:latin typeface="Calibri"/>
                <a:cs typeface="Calibri"/>
              </a:rPr>
              <a:t> </a:t>
            </a:r>
            <a:r>
              <a:rPr sz="1200" b="1" spc="-4">
                <a:solidFill>
                  <a:srgbClr val="C4C4C4"/>
                </a:solidFill>
                <a:latin typeface="Calibri"/>
                <a:cs typeface="Calibri"/>
              </a:rPr>
              <a:t>position).</a:t>
            </a:r>
            <a:endParaRPr sz="1200">
              <a:latin typeface="Calibri"/>
              <a:cs typeface="Calibri"/>
            </a:endParaRPr>
          </a:p>
          <a:p>
            <a:pPr marL="1895475" lvl="5" indent="-171926">
              <a:lnSpc>
                <a:spcPct val="100000"/>
              </a:lnSpc>
              <a:spcBef>
                <a:spcPts val="694"/>
              </a:spcBef>
              <a:buSzPct val="62500"/>
              <a:buFont typeface="Wingdings"/>
              <a:buChar char=""/>
              <a:tabLst>
                <a:tab pos="1895475" algn="l"/>
                <a:tab pos="1895951" algn="l"/>
              </a:tabLst>
            </a:pPr>
            <a:r>
              <a:rPr sz="1200" b="1" spc="-8">
                <a:solidFill>
                  <a:srgbClr val="C4C4C4"/>
                </a:solidFill>
                <a:latin typeface="Calibri"/>
                <a:cs typeface="Calibri"/>
              </a:rPr>
              <a:t>Display "Unlocked!"</a:t>
            </a:r>
            <a:r>
              <a:rPr sz="1200" b="1" spc="15">
                <a:solidFill>
                  <a:srgbClr val="C4C4C4"/>
                </a:solidFill>
                <a:latin typeface="Calibri"/>
                <a:cs typeface="Calibri"/>
              </a:rPr>
              <a:t> </a:t>
            </a:r>
            <a:r>
              <a:rPr sz="1200" b="1" spc="-4">
                <a:solidFill>
                  <a:srgbClr val="C4C4C4"/>
                </a:solidFill>
                <a:latin typeface="Calibri"/>
                <a:cs typeface="Calibri"/>
              </a:rPr>
              <a:t>on </a:t>
            </a:r>
            <a:r>
              <a:rPr sz="1200" b="1" spc="-8">
                <a:solidFill>
                  <a:srgbClr val="C4C4C4"/>
                </a:solidFill>
                <a:latin typeface="Calibri"/>
                <a:cs typeface="Calibri"/>
              </a:rPr>
              <a:t>the</a:t>
            </a:r>
            <a:r>
              <a:rPr sz="1200" b="1" spc="-11">
                <a:solidFill>
                  <a:srgbClr val="C4C4C4"/>
                </a:solidFill>
                <a:latin typeface="Calibri"/>
                <a:cs typeface="Calibri"/>
              </a:rPr>
              <a:t> </a:t>
            </a:r>
            <a:r>
              <a:rPr sz="1200" b="1" spc="-19">
                <a:solidFill>
                  <a:srgbClr val="C4C4C4"/>
                </a:solidFill>
                <a:latin typeface="Calibri"/>
                <a:cs typeface="Calibri"/>
              </a:rPr>
              <a:t>LCD.</a:t>
            </a:r>
            <a:endParaRPr sz="1200">
              <a:latin typeface="Calibri"/>
              <a:cs typeface="Calibri"/>
            </a:endParaRPr>
          </a:p>
          <a:p>
            <a:pPr marL="1209675" lvl="3" indent="-171926">
              <a:lnSpc>
                <a:spcPct val="100000"/>
              </a:lnSpc>
              <a:spcBef>
                <a:spcPts val="701"/>
              </a:spcBef>
              <a:buSzPct val="62500"/>
              <a:buFont typeface="Wingdings"/>
              <a:buChar char=""/>
              <a:tabLst>
                <a:tab pos="1209675" algn="l"/>
                <a:tab pos="1210151" algn="l"/>
              </a:tabLst>
            </a:pPr>
            <a:r>
              <a:rPr sz="1200" b="1" spc="-8">
                <a:solidFill>
                  <a:srgbClr val="C4C4C4"/>
                </a:solidFill>
                <a:latin typeface="Calibri"/>
                <a:cs typeface="Calibri"/>
              </a:rPr>
              <a:t>If</a:t>
            </a:r>
            <a:r>
              <a:rPr sz="1200" b="1">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8">
                <a:solidFill>
                  <a:srgbClr val="C4C4C4"/>
                </a:solidFill>
                <a:latin typeface="Calibri"/>
                <a:cs typeface="Calibri"/>
              </a:rPr>
              <a:t>code</a:t>
            </a:r>
            <a:r>
              <a:rPr sz="1200" b="1" spc="4">
                <a:solidFill>
                  <a:srgbClr val="C4C4C4"/>
                </a:solidFill>
                <a:latin typeface="Calibri"/>
                <a:cs typeface="Calibri"/>
              </a:rPr>
              <a:t> </a:t>
            </a:r>
            <a:r>
              <a:rPr sz="1200" b="1" spc="-4">
                <a:solidFill>
                  <a:srgbClr val="C4C4C4"/>
                </a:solidFill>
                <a:latin typeface="Calibri"/>
                <a:cs typeface="Calibri"/>
              </a:rPr>
              <a:t>is </a:t>
            </a:r>
            <a:r>
              <a:rPr sz="1200" b="1" spc="-8">
                <a:solidFill>
                  <a:srgbClr val="C4C4C4"/>
                </a:solidFill>
                <a:latin typeface="Calibri"/>
                <a:cs typeface="Calibri"/>
              </a:rPr>
              <a:t>incorrect:</a:t>
            </a:r>
            <a:endParaRPr sz="1200">
              <a:latin typeface="Calibri"/>
              <a:cs typeface="Calibri"/>
            </a:endParaRPr>
          </a:p>
          <a:p>
            <a:pPr marL="1552575" lvl="4" indent="-171926">
              <a:lnSpc>
                <a:spcPct val="100000"/>
              </a:lnSpc>
              <a:spcBef>
                <a:spcPts val="705"/>
              </a:spcBef>
              <a:buSzPct val="62500"/>
              <a:buFont typeface="Wingdings"/>
              <a:buChar char=""/>
              <a:tabLst>
                <a:tab pos="1552575" algn="l"/>
                <a:tab pos="1553051" algn="l"/>
              </a:tabLst>
            </a:pPr>
            <a:r>
              <a:rPr sz="1200" b="1" spc="-8">
                <a:solidFill>
                  <a:srgbClr val="C4C4C4"/>
                </a:solidFill>
                <a:latin typeface="Calibri"/>
                <a:cs typeface="Calibri"/>
              </a:rPr>
              <a:t>Display</a:t>
            </a:r>
            <a:r>
              <a:rPr sz="1200" b="1" spc="-4">
                <a:solidFill>
                  <a:srgbClr val="C4C4C4"/>
                </a:solidFill>
                <a:latin typeface="Calibri"/>
                <a:cs typeface="Calibri"/>
              </a:rPr>
              <a:t> </a:t>
            </a:r>
            <a:r>
              <a:rPr sz="1200" b="1" spc="-19">
                <a:solidFill>
                  <a:srgbClr val="C4C4C4"/>
                </a:solidFill>
                <a:latin typeface="Calibri"/>
                <a:cs typeface="Calibri"/>
              </a:rPr>
              <a:t>“Access</a:t>
            </a:r>
            <a:r>
              <a:rPr sz="1200" b="1">
                <a:solidFill>
                  <a:srgbClr val="C4C4C4"/>
                </a:solidFill>
                <a:latin typeface="Calibri"/>
                <a:cs typeface="Calibri"/>
              </a:rPr>
              <a:t> </a:t>
            </a:r>
            <a:r>
              <a:rPr sz="1200" b="1" spc="-4">
                <a:solidFill>
                  <a:srgbClr val="C4C4C4"/>
                </a:solidFill>
                <a:latin typeface="Calibri"/>
                <a:cs typeface="Calibri"/>
              </a:rPr>
              <a:t>Denied!”</a:t>
            </a:r>
            <a:r>
              <a:rPr sz="1200" b="1" spc="19">
                <a:solidFill>
                  <a:srgbClr val="C4C4C4"/>
                </a:solidFill>
                <a:latin typeface="Calibri"/>
                <a:cs typeface="Calibri"/>
              </a:rPr>
              <a:t> </a:t>
            </a:r>
            <a:r>
              <a:rPr sz="1200" b="1" spc="-4">
                <a:solidFill>
                  <a:srgbClr val="C4C4C4"/>
                </a:solidFill>
                <a:latin typeface="Calibri"/>
                <a:cs typeface="Calibri"/>
              </a:rPr>
              <a:t>on</a:t>
            </a:r>
            <a:r>
              <a:rPr sz="1200" b="1">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19">
                <a:solidFill>
                  <a:srgbClr val="C4C4C4"/>
                </a:solidFill>
                <a:latin typeface="Calibri"/>
                <a:cs typeface="Calibri"/>
              </a:rPr>
              <a:t>LCD.</a:t>
            </a:r>
            <a:endParaRPr sz="1200">
              <a:latin typeface="Calibri"/>
              <a:cs typeface="Calibri"/>
            </a:endParaRPr>
          </a:p>
          <a:p>
            <a:pPr marL="9525">
              <a:lnSpc>
                <a:spcPct val="100000"/>
              </a:lnSpc>
              <a:spcBef>
                <a:spcPts val="630"/>
              </a:spcBef>
            </a:pPr>
            <a:r>
              <a:rPr sz="1200" b="1" spc="-11">
                <a:solidFill>
                  <a:srgbClr val="C4C4C4"/>
                </a:solidFill>
                <a:latin typeface="Calibri"/>
                <a:cs typeface="Calibri"/>
              </a:rPr>
              <a:t>Stay</a:t>
            </a:r>
            <a:r>
              <a:rPr sz="1200" b="1" spc="-8">
                <a:solidFill>
                  <a:srgbClr val="C4C4C4"/>
                </a:solidFill>
                <a:latin typeface="Calibri"/>
                <a:cs typeface="Calibri"/>
              </a:rPr>
              <a:t> </a:t>
            </a:r>
            <a:r>
              <a:rPr sz="1200" b="1" spc="-4">
                <a:solidFill>
                  <a:srgbClr val="C4C4C4"/>
                </a:solidFill>
                <a:latin typeface="Calibri"/>
                <a:cs typeface="Calibri"/>
              </a:rPr>
              <a:t>in </a:t>
            </a:r>
            <a:r>
              <a:rPr sz="1200" b="1" spc="-8">
                <a:solidFill>
                  <a:srgbClr val="C4C4C4"/>
                </a:solidFill>
                <a:latin typeface="Calibri"/>
                <a:cs typeface="Calibri"/>
              </a:rPr>
              <a:t>the</a:t>
            </a:r>
            <a:r>
              <a:rPr sz="1200" b="1">
                <a:solidFill>
                  <a:srgbClr val="C4C4C4"/>
                </a:solidFill>
                <a:latin typeface="Calibri"/>
                <a:cs typeface="Calibri"/>
              </a:rPr>
              <a:t> </a:t>
            </a:r>
            <a:r>
              <a:rPr sz="1200" b="1" spc="-11">
                <a:solidFill>
                  <a:srgbClr val="C4C4C4"/>
                </a:solidFill>
                <a:latin typeface="Calibri"/>
                <a:cs typeface="Calibri"/>
              </a:rPr>
              <a:t>locked state.</a:t>
            </a:r>
            <a:endParaRPr sz="1200">
              <a:latin typeface="Calibri"/>
              <a:cs typeface="Calibri"/>
            </a:endParaRPr>
          </a:p>
        </p:txBody>
      </p:sp>
      <p:sp>
        <p:nvSpPr>
          <p:cNvPr id="3" name="object 3"/>
          <p:cNvSpPr txBox="1">
            <a:spLocks noGrp="1"/>
          </p:cNvSpPr>
          <p:nvPr>
            <p:ph type="sldNum" sz="quarter" idx="7"/>
          </p:nvPr>
        </p:nvSpPr>
        <p:spPr>
          <a:xfrm>
            <a:off x="8532440" y="4659982"/>
            <a:ext cx="440024" cy="307777"/>
          </a:xfrm>
          <a:prstGeom prst="rect">
            <a:avLst/>
          </a:prstGeom>
        </p:spPr>
        <p:txBody>
          <a:bodyPr vert="horz" wrap="square" lIns="0" tIns="0" rIns="0" bIns="0" rtlCol="0">
            <a:spAutoFit/>
          </a:bodyPr>
          <a:lstStyle/>
          <a:p>
            <a:pPr marL="28575">
              <a:lnSpc>
                <a:spcPts val="2359"/>
              </a:lnSpc>
            </a:pPr>
            <a:fld id="{81D60167-4931-47E6-BA6A-407CBD079E47}" type="slidenum">
              <a:rPr spc="-60"/>
              <a:t>23</a:t>
            </a:fld>
            <a:endParaRPr spc="-60"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5947" y="265481"/>
            <a:ext cx="5560219" cy="4361021"/>
          </a:xfrm>
          <a:prstGeom prst="rect">
            <a:avLst/>
          </a:prstGeom>
        </p:spPr>
        <p:txBody>
          <a:bodyPr vert="horz" wrap="square" lIns="0" tIns="98584" rIns="0" bIns="0" rtlCol="0">
            <a:spAutoFit/>
          </a:bodyPr>
          <a:lstStyle/>
          <a:p>
            <a:pPr marL="9525">
              <a:lnSpc>
                <a:spcPct val="100000"/>
              </a:lnSpc>
              <a:spcBef>
                <a:spcPts val="776"/>
              </a:spcBef>
            </a:pPr>
            <a:r>
              <a:rPr sz="1200" b="1" spc="-4">
                <a:solidFill>
                  <a:srgbClr val="C4C4C4"/>
                </a:solidFill>
                <a:latin typeface="Calibri"/>
                <a:cs typeface="Calibri"/>
              </a:rPr>
              <a:t>4.</a:t>
            </a:r>
            <a:r>
              <a:rPr sz="1200" b="1" spc="-15">
                <a:solidFill>
                  <a:srgbClr val="C4C4C4"/>
                </a:solidFill>
                <a:latin typeface="Calibri"/>
                <a:cs typeface="Calibri"/>
              </a:rPr>
              <a:t> </a:t>
            </a:r>
            <a:r>
              <a:rPr sz="1200" b="1" spc="-11">
                <a:solidFill>
                  <a:srgbClr val="C4C4C4"/>
                </a:solidFill>
                <a:latin typeface="Calibri"/>
                <a:cs typeface="Calibri"/>
              </a:rPr>
              <a:t>Safe </a:t>
            </a:r>
            <a:r>
              <a:rPr sz="1200" b="1" spc="-8">
                <a:solidFill>
                  <a:srgbClr val="C4C4C4"/>
                </a:solidFill>
                <a:latin typeface="Calibri"/>
                <a:cs typeface="Calibri"/>
              </a:rPr>
              <a:t>Unlocked</a:t>
            </a:r>
            <a:r>
              <a:rPr sz="1200" b="1" spc="-11">
                <a:solidFill>
                  <a:srgbClr val="C4C4C4"/>
                </a:solidFill>
                <a:latin typeface="Calibri"/>
                <a:cs typeface="Calibri"/>
              </a:rPr>
              <a:t> </a:t>
            </a:r>
            <a:r>
              <a:rPr sz="1200" b="1" spc="-4">
                <a:solidFill>
                  <a:srgbClr val="C4C4C4"/>
                </a:solidFill>
                <a:latin typeface="Calibri"/>
                <a:cs typeface="Calibri"/>
              </a:rPr>
              <a:t>Logic</a:t>
            </a:r>
            <a:endParaRPr sz="1200">
              <a:latin typeface="Calibri"/>
              <a:cs typeface="Calibri"/>
            </a:endParaRPr>
          </a:p>
          <a:p>
            <a:pPr marL="266700" indent="-257175">
              <a:lnSpc>
                <a:spcPct val="100000"/>
              </a:lnSpc>
              <a:spcBef>
                <a:spcPts val="701"/>
              </a:spcBef>
              <a:buSzPct val="62500"/>
              <a:buFont typeface="Symbol"/>
              <a:buChar char=""/>
              <a:tabLst>
                <a:tab pos="266224" algn="l"/>
                <a:tab pos="266700" algn="l"/>
              </a:tabLst>
            </a:pPr>
            <a:r>
              <a:rPr sz="1200" b="1" spc="-8">
                <a:solidFill>
                  <a:srgbClr val="C4C4C4"/>
                </a:solidFill>
                <a:latin typeface="Calibri"/>
                <a:cs typeface="Calibri"/>
              </a:rPr>
              <a:t>If</a:t>
            </a:r>
            <a:r>
              <a:rPr sz="1200" b="1" spc="-4">
                <a:solidFill>
                  <a:srgbClr val="C4C4C4"/>
                </a:solidFill>
                <a:latin typeface="Calibri"/>
                <a:cs typeface="Calibri"/>
              </a:rPr>
              <a:t> the </a:t>
            </a:r>
            <a:r>
              <a:rPr sz="1200" b="1" spc="-8">
                <a:solidFill>
                  <a:srgbClr val="C4C4C4"/>
                </a:solidFill>
                <a:latin typeface="Calibri"/>
                <a:cs typeface="Calibri"/>
              </a:rPr>
              <a:t>safe</a:t>
            </a:r>
            <a:r>
              <a:rPr sz="1200" b="1" spc="-11">
                <a:solidFill>
                  <a:srgbClr val="C4C4C4"/>
                </a:solidFill>
                <a:latin typeface="Calibri"/>
                <a:cs typeface="Calibri"/>
              </a:rPr>
              <a:t> </a:t>
            </a:r>
            <a:r>
              <a:rPr sz="1200" b="1">
                <a:solidFill>
                  <a:srgbClr val="C4C4C4"/>
                </a:solidFill>
                <a:latin typeface="Calibri"/>
                <a:cs typeface="Calibri"/>
              </a:rPr>
              <a:t>is</a:t>
            </a:r>
            <a:r>
              <a:rPr sz="1200" b="1" spc="-11">
                <a:solidFill>
                  <a:srgbClr val="C4C4C4"/>
                </a:solidFill>
                <a:latin typeface="Calibri"/>
                <a:cs typeface="Calibri"/>
              </a:rPr>
              <a:t> </a:t>
            </a:r>
            <a:r>
              <a:rPr sz="1200" b="1" spc="-8">
                <a:solidFill>
                  <a:srgbClr val="C4C4C4"/>
                </a:solidFill>
                <a:latin typeface="Calibri"/>
                <a:cs typeface="Calibri"/>
              </a:rPr>
              <a:t>unlocked:</a:t>
            </a:r>
            <a:endParaRPr sz="1200">
              <a:latin typeface="Calibri"/>
              <a:cs typeface="Calibri"/>
            </a:endParaRPr>
          </a:p>
          <a:p>
            <a:pPr marL="567214" lvl="1" indent="-215265">
              <a:lnSpc>
                <a:spcPct val="100000"/>
              </a:lnSpc>
              <a:spcBef>
                <a:spcPts val="701"/>
              </a:spcBef>
              <a:buAutoNum type="arabicPeriod"/>
              <a:tabLst>
                <a:tab pos="567214" algn="l"/>
                <a:tab pos="567690" algn="l"/>
              </a:tabLst>
            </a:pPr>
            <a:r>
              <a:rPr sz="1200" b="1" spc="-8">
                <a:solidFill>
                  <a:srgbClr val="C4C4C4"/>
                </a:solidFill>
                <a:latin typeface="Calibri"/>
                <a:cs typeface="Calibri"/>
              </a:rPr>
              <a:t>Display</a:t>
            </a:r>
            <a:r>
              <a:rPr sz="1200" b="1">
                <a:solidFill>
                  <a:srgbClr val="C4C4C4"/>
                </a:solidFill>
                <a:latin typeface="Calibri"/>
                <a:cs typeface="Calibri"/>
              </a:rPr>
              <a:t> </a:t>
            </a:r>
            <a:r>
              <a:rPr sz="1200" b="1" spc="-4">
                <a:solidFill>
                  <a:srgbClr val="C4C4C4"/>
                </a:solidFill>
                <a:latin typeface="Calibri"/>
                <a:cs typeface="Calibri"/>
              </a:rPr>
              <a:t>a</a:t>
            </a:r>
            <a:r>
              <a:rPr sz="1200" b="1" spc="4">
                <a:solidFill>
                  <a:srgbClr val="C4C4C4"/>
                </a:solidFill>
                <a:latin typeface="Calibri"/>
                <a:cs typeface="Calibri"/>
              </a:rPr>
              <a:t> </a:t>
            </a:r>
            <a:r>
              <a:rPr sz="1200" b="1" spc="-8">
                <a:solidFill>
                  <a:srgbClr val="C4C4C4"/>
                </a:solidFill>
                <a:latin typeface="Calibri"/>
                <a:cs typeface="Calibri"/>
              </a:rPr>
              <a:t>message</a:t>
            </a:r>
            <a:r>
              <a:rPr sz="1200" b="1" spc="-4">
                <a:solidFill>
                  <a:srgbClr val="C4C4C4"/>
                </a:solidFill>
                <a:latin typeface="Calibri"/>
                <a:cs typeface="Calibri"/>
              </a:rPr>
              <a:t> </a:t>
            </a:r>
            <a:r>
              <a:rPr sz="1200" b="1" spc="-8">
                <a:solidFill>
                  <a:srgbClr val="C4C4C4"/>
                </a:solidFill>
                <a:latin typeface="Calibri"/>
                <a:cs typeface="Calibri"/>
              </a:rPr>
              <a:t>prompting</a:t>
            </a:r>
            <a:r>
              <a:rPr sz="1200" b="1" spc="34">
                <a:solidFill>
                  <a:srgbClr val="C4C4C4"/>
                </a:solidFill>
                <a:latin typeface="Calibri"/>
                <a:cs typeface="Calibri"/>
              </a:rPr>
              <a:t> </a:t>
            </a:r>
            <a:r>
              <a:rPr sz="1200" b="1" spc="-8">
                <a:solidFill>
                  <a:srgbClr val="C4C4C4"/>
                </a:solidFill>
                <a:latin typeface="Calibri"/>
                <a:cs typeface="Calibri"/>
              </a:rPr>
              <a:t>the</a:t>
            </a:r>
            <a:r>
              <a:rPr sz="1200" b="1" spc="8">
                <a:solidFill>
                  <a:srgbClr val="C4C4C4"/>
                </a:solidFill>
                <a:latin typeface="Calibri"/>
                <a:cs typeface="Calibri"/>
              </a:rPr>
              <a:t> </a:t>
            </a:r>
            <a:r>
              <a:rPr sz="1200" b="1" spc="-4">
                <a:solidFill>
                  <a:srgbClr val="C4C4C4"/>
                </a:solidFill>
                <a:latin typeface="Calibri"/>
                <a:cs typeface="Calibri"/>
              </a:rPr>
              <a:t>user</a:t>
            </a:r>
            <a:r>
              <a:rPr sz="1200" b="1" spc="4">
                <a:solidFill>
                  <a:srgbClr val="C4C4C4"/>
                </a:solidFill>
                <a:latin typeface="Calibri"/>
                <a:cs typeface="Calibri"/>
              </a:rPr>
              <a:t> </a:t>
            </a:r>
            <a:r>
              <a:rPr sz="1200" b="1" spc="-8">
                <a:solidFill>
                  <a:srgbClr val="C4C4C4"/>
                </a:solidFill>
                <a:latin typeface="Calibri"/>
                <a:cs typeface="Calibri"/>
              </a:rPr>
              <a:t>to</a:t>
            </a:r>
            <a:r>
              <a:rPr sz="1200" b="1" spc="4">
                <a:solidFill>
                  <a:srgbClr val="C4C4C4"/>
                </a:solidFill>
                <a:latin typeface="Calibri"/>
                <a:cs typeface="Calibri"/>
              </a:rPr>
              <a:t> </a:t>
            </a:r>
            <a:r>
              <a:rPr sz="1200" b="1" spc="-8">
                <a:solidFill>
                  <a:srgbClr val="C4C4C4"/>
                </a:solidFill>
                <a:latin typeface="Calibri"/>
                <a:cs typeface="Calibri"/>
              </a:rPr>
              <a:t>press</a:t>
            </a:r>
            <a:r>
              <a:rPr sz="1200" b="1" spc="11">
                <a:solidFill>
                  <a:srgbClr val="C4C4C4"/>
                </a:solidFill>
                <a:latin typeface="Calibri"/>
                <a:cs typeface="Calibri"/>
              </a:rPr>
              <a:t> </a:t>
            </a:r>
            <a:r>
              <a:rPr sz="1200" b="1" spc="-4">
                <a:solidFill>
                  <a:srgbClr val="C4C4C4"/>
                </a:solidFill>
                <a:latin typeface="Calibri"/>
                <a:cs typeface="Calibri"/>
              </a:rPr>
              <a:t>#</a:t>
            </a:r>
            <a:r>
              <a:rPr sz="1200" b="1">
                <a:solidFill>
                  <a:srgbClr val="C4C4C4"/>
                </a:solidFill>
                <a:latin typeface="Calibri"/>
                <a:cs typeface="Calibri"/>
              </a:rPr>
              <a:t> </a:t>
            </a:r>
            <a:r>
              <a:rPr sz="1200" b="1" spc="-11">
                <a:solidFill>
                  <a:srgbClr val="C4C4C4"/>
                </a:solidFill>
                <a:latin typeface="Calibri"/>
                <a:cs typeface="Calibri"/>
              </a:rPr>
              <a:t>to</a:t>
            </a:r>
            <a:r>
              <a:rPr sz="1200" b="1" spc="4">
                <a:solidFill>
                  <a:srgbClr val="C4C4C4"/>
                </a:solidFill>
                <a:latin typeface="Calibri"/>
                <a:cs typeface="Calibri"/>
              </a:rPr>
              <a:t> </a:t>
            </a:r>
            <a:r>
              <a:rPr sz="1200" b="1" spc="-4">
                <a:solidFill>
                  <a:srgbClr val="C4C4C4"/>
                </a:solidFill>
                <a:latin typeface="Calibri"/>
                <a:cs typeface="Calibri"/>
              </a:rPr>
              <a:t>lock</a:t>
            </a:r>
            <a:r>
              <a:rPr sz="1200" b="1" spc="-11">
                <a:solidFill>
                  <a:srgbClr val="C4C4C4"/>
                </a:solidFill>
                <a:latin typeface="Calibri"/>
                <a:cs typeface="Calibri"/>
              </a:rPr>
              <a:t> </a:t>
            </a:r>
            <a:r>
              <a:rPr sz="1200" b="1" spc="-4">
                <a:solidFill>
                  <a:srgbClr val="C4C4C4"/>
                </a:solidFill>
                <a:latin typeface="Calibri"/>
                <a:cs typeface="Calibri"/>
              </a:rPr>
              <a:t>or</a:t>
            </a:r>
            <a:r>
              <a:rPr sz="1200" b="1" spc="4">
                <a:solidFill>
                  <a:srgbClr val="C4C4C4"/>
                </a:solidFill>
                <a:latin typeface="Calibri"/>
                <a:cs typeface="Calibri"/>
              </a:rPr>
              <a:t> </a:t>
            </a:r>
            <a:r>
              <a:rPr sz="1200" b="1" spc="-4">
                <a:solidFill>
                  <a:srgbClr val="C4C4C4"/>
                </a:solidFill>
                <a:latin typeface="Calibri"/>
                <a:cs typeface="Calibri"/>
              </a:rPr>
              <a:t>A</a:t>
            </a:r>
            <a:r>
              <a:rPr sz="1200" b="1" spc="8">
                <a:solidFill>
                  <a:srgbClr val="C4C4C4"/>
                </a:solidFill>
                <a:latin typeface="Calibri"/>
                <a:cs typeface="Calibri"/>
              </a:rPr>
              <a:t> </a:t>
            </a:r>
            <a:r>
              <a:rPr sz="1200" b="1" spc="-8">
                <a:solidFill>
                  <a:srgbClr val="C4C4C4"/>
                </a:solidFill>
                <a:latin typeface="Calibri"/>
                <a:cs typeface="Calibri"/>
              </a:rPr>
              <a:t>to</a:t>
            </a:r>
            <a:r>
              <a:rPr sz="1200" b="1" spc="-4">
                <a:solidFill>
                  <a:srgbClr val="C4C4C4"/>
                </a:solidFill>
                <a:latin typeface="Calibri"/>
                <a:cs typeface="Calibri"/>
              </a:rPr>
              <a:t> </a:t>
            </a:r>
            <a:r>
              <a:rPr sz="1200" b="1" spc="-8">
                <a:solidFill>
                  <a:srgbClr val="C4C4C4"/>
                </a:solidFill>
                <a:latin typeface="Calibri"/>
                <a:cs typeface="Calibri"/>
              </a:rPr>
              <a:t>set</a:t>
            </a:r>
            <a:r>
              <a:rPr sz="1200" b="1" spc="4">
                <a:solidFill>
                  <a:srgbClr val="C4C4C4"/>
                </a:solidFill>
                <a:latin typeface="Calibri"/>
                <a:cs typeface="Calibri"/>
              </a:rPr>
              <a:t> </a:t>
            </a:r>
            <a:r>
              <a:rPr sz="1200" b="1" spc="-4">
                <a:solidFill>
                  <a:srgbClr val="C4C4C4"/>
                </a:solidFill>
                <a:latin typeface="Calibri"/>
                <a:cs typeface="Calibri"/>
              </a:rPr>
              <a:t>a</a:t>
            </a:r>
            <a:r>
              <a:rPr sz="1200" b="1">
                <a:solidFill>
                  <a:srgbClr val="C4C4C4"/>
                </a:solidFill>
                <a:latin typeface="Calibri"/>
                <a:cs typeface="Calibri"/>
              </a:rPr>
              <a:t> </a:t>
            </a:r>
            <a:r>
              <a:rPr sz="1200" b="1" spc="-8">
                <a:solidFill>
                  <a:srgbClr val="C4C4C4"/>
                </a:solidFill>
                <a:latin typeface="Calibri"/>
                <a:cs typeface="Calibri"/>
              </a:rPr>
              <a:t>new</a:t>
            </a:r>
            <a:r>
              <a:rPr sz="1200" b="1" spc="8">
                <a:solidFill>
                  <a:srgbClr val="C4C4C4"/>
                </a:solidFill>
                <a:latin typeface="Calibri"/>
                <a:cs typeface="Calibri"/>
              </a:rPr>
              <a:t> </a:t>
            </a:r>
            <a:r>
              <a:rPr sz="1200" b="1" spc="-8">
                <a:solidFill>
                  <a:srgbClr val="C4C4C4"/>
                </a:solidFill>
                <a:latin typeface="Calibri"/>
                <a:cs typeface="Calibri"/>
              </a:rPr>
              <a:t>code.</a:t>
            </a:r>
            <a:endParaRPr sz="1200">
              <a:latin typeface="Calibri"/>
              <a:cs typeface="Calibri"/>
            </a:endParaRPr>
          </a:p>
          <a:p>
            <a:pPr marL="567214" lvl="1" indent="-215265">
              <a:lnSpc>
                <a:spcPct val="100000"/>
              </a:lnSpc>
              <a:spcBef>
                <a:spcPts val="705"/>
              </a:spcBef>
              <a:buAutoNum type="arabicPeriod"/>
              <a:tabLst>
                <a:tab pos="567214" algn="l"/>
                <a:tab pos="567690" algn="l"/>
              </a:tabLst>
            </a:pPr>
            <a:r>
              <a:rPr sz="1200" b="1" spc="-11">
                <a:solidFill>
                  <a:srgbClr val="C4C4C4"/>
                </a:solidFill>
                <a:latin typeface="Calibri"/>
                <a:cs typeface="Calibri"/>
              </a:rPr>
              <a:t>Wait</a:t>
            </a:r>
            <a:r>
              <a:rPr sz="1200" b="1" spc="-22">
                <a:solidFill>
                  <a:srgbClr val="C4C4C4"/>
                </a:solidFill>
                <a:latin typeface="Calibri"/>
                <a:cs typeface="Calibri"/>
              </a:rPr>
              <a:t> </a:t>
            </a:r>
            <a:r>
              <a:rPr sz="1200" b="1" spc="-8">
                <a:solidFill>
                  <a:srgbClr val="C4C4C4"/>
                </a:solidFill>
                <a:latin typeface="Calibri"/>
                <a:cs typeface="Calibri"/>
              </a:rPr>
              <a:t>for</a:t>
            </a:r>
            <a:r>
              <a:rPr sz="1200" b="1">
                <a:solidFill>
                  <a:srgbClr val="C4C4C4"/>
                </a:solidFill>
                <a:latin typeface="Calibri"/>
                <a:cs typeface="Calibri"/>
              </a:rPr>
              <a:t> </a:t>
            </a:r>
            <a:r>
              <a:rPr sz="1200" b="1" spc="-8">
                <a:solidFill>
                  <a:srgbClr val="C4C4C4"/>
                </a:solidFill>
                <a:latin typeface="Calibri"/>
                <a:cs typeface="Calibri"/>
              </a:rPr>
              <a:t>the</a:t>
            </a:r>
            <a:r>
              <a:rPr sz="1200" b="1" spc="-15">
                <a:solidFill>
                  <a:srgbClr val="C4C4C4"/>
                </a:solidFill>
                <a:latin typeface="Calibri"/>
                <a:cs typeface="Calibri"/>
              </a:rPr>
              <a:t> </a:t>
            </a:r>
            <a:r>
              <a:rPr sz="1200" b="1" spc="-4">
                <a:solidFill>
                  <a:srgbClr val="C4C4C4"/>
                </a:solidFill>
                <a:latin typeface="Calibri"/>
                <a:cs typeface="Calibri"/>
              </a:rPr>
              <a:t>user</a:t>
            </a:r>
            <a:r>
              <a:rPr sz="1200" b="1">
                <a:solidFill>
                  <a:srgbClr val="C4C4C4"/>
                </a:solidFill>
                <a:latin typeface="Calibri"/>
                <a:cs typeface="Calibri"/>
              </a:rPr>
              <a:t> </a:t>
            </a:r>
            <a:r>
              <a:rPr sz="1200" b="1" spc="-4">
                <a:solidFill>
                  <a:srgbClr val="C4C4C4"/>
                </a:solidFill>
                <a:latin typeface="Calibri"/>
                <a:cs typeface="Calibri"/>
              </a:rPr>
              <a:t>input:</a:t>
            </a:r>
            <a:endParaRPr sz="1200">
              <a:latin typeface="Calibri"/>
              <a:cs typeface="Calibri"/>
            </a:endParaRPr>
          </a:p>
          <a:p>
            <a:pPr marL="866775" lvl="2" indent="-171926">
              <a:lnSpc>
                <a:spcPct val="100000"/>
              </a:lnSpc>
              <a:spcBef>
                <a:spcPts val="701"/>
              </a:spcBef>
              <a:buSzPct val="62500"/>
              <a:buFont typeface="Wingdings"/>
              <a:buChar char=""/>
              <a:tabLst>
                <a:tab pos="866775" algn="l"/>
                <a:tab pos="867251" algn="l"/>
              </a:tabLst>
            </a:pPr>
            <a:r>
              <a:rPr sz="1200" b="1" spc="-8">
                <a:solidFill>
                  <a:srgbClr val="C4C4C4"/>
                </a:solidFill>
                <a:latin typeface="Calibri"/>
                <a:cs typeface="Calibri"/>
              </a:rPr>
              <a:t>If</a:t>
            </a:r>
            <a:r>
              <a:rPr sz="1200" b="1" spc="-11">
                <a:solidFill>
                  <a:srgbClr val="C4C4C4"/>
                </a:solidFill>
                <a:latin typeface="Calibri"/>
                <a:cs typeface="Calibri"/>
              </a:rPr>
              <a:t> </a:t>
            </a:r>
            <a:r>
              <a:rPr sz="1200" b="1" spc="-4">
                <a:solidFill>
                  <a:srgbClr val="C4C4C4"/>
                </a:solidFill>
                <a:latin typeface="Calibri"/>
                <a:cs typeface="Calibri"/>
              </a:rPr>
              <a:t>A is</a:t>
            </a:r>
            <a:r>
              <a:rPr sz="1200" b="1" spc="-19">
                <a:solidFill>
                  <a:srgbClr val="C4C4C4"/>
                </a:solidFill>
                <a:latin typeface="Calibri"/>
                <a:cs typeface="Calibri"/>
              </a:rPr>
              <a:t> </a:t>
            </a:r>
            <a:r>
              <a:rPr sz="1200" b="1" spc="-8">
                <a:solidFill>
                  <a:srgbClr val="C4C4C4"/>
                </a:solidFill>
                <a:latin typeface="Calibri"/>
                <a:cs typeface="Calibri"/>
              </a:rPr>
              <a:t>pressed:</a:t>
            </a:r>
            <a:endParaRPr sz="1200">
              <a:latin typeface="Calibri"/>
              <a:cs typeface="Calibri"/>
            </a:endParaRPr>
          </a:p>
          <a:p>
            <a:pPr marL="1209675" lvl="3" indent="-171926">
              <a:lnSpc>
                <a:spcPct val="100000"/>
              </a:lnSpc>
              <a:spcBef>
                <a:spcPts val="701"/>
              </a:spcBef>
              <a:buSzPct val="62500"/>
              <a:buFont typeface="Wingdings"/>
              <a:buChar char=""/>
              <a:tabLst>
                <a:tab pos="1209675" algn="l"/>
                <a:tab pos="1210151" algn="l"/>
              </a:tabLst>
            </a:pPr>
            <a:r>
              <a:rPr sz="1200" b="1" spc="-11">
                <a:solidFill>
                  <a:srgbClr val="C4C4C4"/>
                </a:solidFill>
                <a:latin typeface="Calibri"/>
                <a:cs typeface="Calibri"/>
              </a:rPr>
              <a:t>Prompt</a:t>
            </a:r>
            <a:r>
              <a:rPr sz="1200" b="1" spc="22">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user</a:t>
            </a:r>
            <a:r>
              <a:rPr sz="1200" b="1" spc="11">
                <a:solidFill>
                  <a:srgbClr val="C4C4C4"/>
                </a:solidFill>
                <a:latin typeface="Calibri"/>
                <a:cs typeface="Calibri"/>
              </a:rPr>
              <a:t> </a:t>
            </a:r>
            <a:r>
              <a:rPr sz="1200" b="1" spc="-8">
                <a:solidFill>
                  <a:srgbClr val="C4C4C4"/>
                </a:solidFill>
                <a:latin typeface="Calibri"/>
                <a:cs typeface="Calibri"/>
              </a:rPr>
              <a:t>to</a:t>
            </a:r>
            <a:r>
              <a:rPr sz="1200" b="1">
                <a:solidFill>
                  <a:srgbClr val="C4C4C4"/>
                </a:solidFill>
                <a:latin typeface="Calibri"/>
                <a:cs typeface="Calibri"/>
              </a:rPr>
              <a:t> </a:t>
            </a:r>
            <a:r>
              <a:rPr sz="1200" b="1" spc="-11">
                <a:solidFill>
                  <a:srgbClr val="C4C4C4"/>
                </a:solidFill>
                <a:latin typeface="Calibri"/>
                <a:cs typeface="Calibri"/>
              </a:rPr>
              <a:t>enter</a:t>
            </a:r>
            <a:r>
              <a:rPr sz="1200" b="1" spc="4">
                <a:solidFill>
                  <a:srgbClr val="C4C4C4"/>
                </a:solidFill>
                <a:latin typeface="Calibri"/>
                <a:cs typeface="Calibri"/>
              </a:rPr>
              <a:t> </a:t>
            </a:r>
            <a:r>
              <a:rPr sz="1200" b="1" spc="-4">
                <a:solidFill>
                  <a:srgbClr val="C4C4C4"/>
                </a:solidFill>
                <a:latin typeface="Calibri"/>
                <a:cs typeface="Calibri"/>
              </a:rPr>
              <a:t>a</a:t>
            </a:r>
            <a:r>
              <a:rPr sz="1200" b="1" spc="4">
                <a:solidFill>
                  <a:srgbClr val="C4C4C4"/>
                </a:solidFill>
                <a:latin typeface="Calibri"/>
                <a:cs typeface="Calibri"/>
              </a:rPr>
              <a:t> </a:t>
            </a:r>
            <a:r>
              <a:rPr sz="1200" b="1" spc="-8">
                <a:solidFill>
                  <a:srgbClr val="C4C4C4"/>
                </a:solidFill>
                <a:latin typeface="Calibri"/>
                <a:cs typeface="Calibri"/>
              </a:rPr>
              <a:t>new</a:t>
            </a:r>
            <a:r>
              <a:rPr sz="1200" b="1" spc="4">
                <a:solidFill>
                  <a:srgbClr val="C4C4C4"/>
                </a:solidFill>
                <a:latin typeface="Calibri"/>
                <a:cs typeface="Calibri"/>
              </a:rPr>
              <a:t> </a:t>
            </a:r>
            <a:r>
              <a:rPr sz="1200" b="1" spc="-4">
                <a:solidFill>
                  <a:srgbClr val="C4C4C4"/>
                </a:solidFill>
                <a:latin typeface="Calibri"/>
                <a:cs typeface="Calibri"/>
              </a:rPr>
              <a:t>4-digit</a:t>
            </a:r>
            <a:r>
              <a:rPr sz="1200" b="1">
                <a:solidFill>
                  <a:srgbClr val="C4C4C4"/>
                </a:solidFill>
                <a:latin typeface="Calibri"/>
                <a:cs typeface="Calibri"/>
              </a:rPr>
              <a:t> </a:t>
            </a:r>
            <a:r>
              <a:rPr sz="1200" b="1" spc="-8">
                <a:solidFill>
                  <a:srgbClr val="C4C4C4"/>
                </a:solidFill>
                <a:latin typeface="Calibri"/>
                <a:cs typeface="Calibri"/>
              </a:rPr>
              <a:t>code.</a:t>
            </a:r>
            <a:endParaRPr sz="1200">
              <a:latin typeface="Calibri"/>
              <a:cs typeface="Calibri"/>
            </a:endParaRPr>
          </a:p>
          <a:p>
            <a:pPr marL="1209675" lvl="3" indent="-171926">
              <a:lnSpc>
                <a:spcPct val="100000"/>
              </a:lnSpc>
              <a:spcBef>
                <a:spcPts val="705"/>
              </a:spcBef>
              <a:buSzPct val="62500"/>
              <a:buFont typeface="Wingdings"/>
              <a:buChar char=""/>
              <a:tabLst>
                <a:tab pos="1209675" algn="l"/>
                <a:tab pos="1210151" algn="l"/>
              </a:tabLst>
            </a:pPr>
            <a:r>
              <a:rPr sz="1200" b="1" spc="-4">
                <a:solidFill>
                  <a:srgbClr val="C4C4C4"/>
                </a:solidFill>
                <a:latin typeface="Calibri"/>
                <a:cs typeface="Calibri"/>
              </a:rPr>
              <a:t>Ask </a:t>
            </a:r>
            <a:r>
              <a:rPr sz="1200" b="1" spc="-8">
                <a:solidFill>
                  <a:srgbClr val="C4C4C4"/>
                </a:solidFill>
                <a:latin typeface="Calibri"/>
                <a:cs typeface="Calibri"/>
              </a:rPr>
              <a:t>the</a:t>
            </a:r>
            <a:r>
              <a:rPr sz="1200" b="1" spc="4">
                <a:solidFill>
                  <a:srgbClr val="C4C4C4"/>
                </a:solidFill>
                <a:latin typeface="Calibri"/>
                <a:cs typeface="Calibri"/>
              </a:rPr>
              <a:t> </a:t>
            </a:r>
            <a:r>
              <a:rPr sz="1200" b="1" spc="-4">
                <a:solidFill>
                  <a:srgbClr val="C4C4C4"/>
                </a:solidFill>
                <a:latin typeface="Calibri"/>
                <a:cs typeface="Calibri"/>
              </a:rPr>
              <a:t>user</a:t>
            </a:r>
            <a:r>
              <a:rPr sz="1200" b="1" spc="8">
                <a:solidFill>
                  <a:srgbClr val="C4C4C4"/>
                </a:solidFill>
                <a:latin typeface="Calibri"/>
                <a:cs typeface="Calibri"/>
              </a:rPr>
              <a:t> </a:t>
            </a:r>
            <a:r>
              <a:rPr sz="1200" b="1" spc="-8">
                <a:solidFill>
                  <a:srgbClr val="C4C4C4"/>
                </a:solidFill>
                <a:latin typeface="Calibri"/>
                <a:cs typeface="Calibri"/>
              </a:rPr>
              <a:t>to</a:t>
            </a:r>
            <a:r>
              <a:rPr sz="1200" b="1">
                <a:solidFill>
                  <a:srgbClr val="C4C4C4"/>
                </a:solidFill>
                <a:latin typeface="Calibri"/>
                <a:cs typeface="Calibri"/>
              </a:rPr>
              <a:t> </a:t>
            </a:r>
            <a:r>
              <a:rPr sz="1200" b="1" spc="-8">
                <a:solidFill>
                  <a:srgbClr val="C4C4C4"/>
                </a:solidFill>
                <a:latin typeface="Calibri"/>
                <a:cs typeface="Calibri"/>
              </a:rPr>
              <a:t>confirm</a:t>
            </a:r>
            <a:r>
              <a:rPr sz="1200" b="1" spc="22">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8">
                <a:solidFill>
                  <a:srgbClr val="C4C4C4"/>
                </a:solidFill>
                <a:latin typeface="Calibri"/>
                <a:cs typeface="Calibri"/>
              </a:rPr>
              <a:t>new</a:t>
            </a:r>
            <a:r>
              <a:rPr sz="1200" b="1" spc="4">
                <a:solidFill>
                  <a:srgbClr val="C4C4C4"/>
                </a:solidFill>
                <a:latin typeface="Calibri"/>
                <a:cs typeface="Calibri"/>
              </a:rPr>
              <a:t> </a:t>
            </a:r>
            <a:r>
              <a:rPr sz="1200" b="1" spc="-8">
                <a:solidFill>
                  <a:srgbClr val="C4C4C4"/>
                </a:solidFill>
                <a:latin typeface="Calibri"/>
                <a:cs typeface="Calibri"/>
              </a:rPr>
              <a:t>code</a:t>
            </a:r>
            <a:r>
              <a:rPr sz="1200" b="1" spc="8">
                <a:solidFill>
                  <a:srgbClr val="C4C4C4"/>
                </a:solidFill>
                <a:latin typeface="Calibri"/>
                <a:cs typeface="Calibri"/>
              </a:rPr>
              <a:t> </a:t>
            </a:r>
            <a:r>
              <a:rPr sz="1200" b="1" spc="-11">
                <a:solidFill>
                  <a:srgbClr val="C4C4C4"/>
                </a:solidFill>
                <a:latin typeface="Calibri"/>
                <a:cs typeface="Calibri"/>
              </a:rPr>
              <a:t>by</a:t>
            </a:r>
            <a:r>
              <a:rPr sz="1200" b="1" spc="15">
                <a:solidFill>
                  <a:srgbClr val="C4C4C4"/>
                </a:solidFill>
                <a:latin typeface="Calibri"/>
                <a:cs typeface="Calibri"/>
              </a:rPr>
              <a:t> </a:t>
            </a:r>
            <a:r>
              <a:rPr sz="1200" b="1" spc="-8">
                <a:solidFill>
                  <a:srgbClr val="C4C4C4"/>
                </a:solidFill>
                <a:latin typeface="Calibri"/>
                <a:cs typeface="Calibri"/>
              </a:rPr>
              <a:t>re-entering</a:t>
            </a:r>
            <a:r>
              <a:rPr sz="1200" b="1" spc="15">
                <a:solidFill>
                  <a:srgbClr val="C4C4C4"/>
                </a:solidFill>
                <a:latin typeface="Calibri"/>
                <a:cs typeface="Calibri"/>
              </a:rPr>
              <a:t> </a:t>
            </a:r>
            <a:r>
              <a:rPr sz="1200" b="1" spc="-4">
                <a:solidFill>
                  <a:srgbClr val="C4C4C4"/>
                </a:solidFill>
                <a:latin typeface="Calibri"/>
                <a:cs typeface="Calibri"/>
              </a:rPr>
              <a:t>it.</a:t>
            </a:r>
            <a:endParaRPr sz="1200">
              <a:latin typeface="Calibri"/>
              <a:cs typeface="Calibri"/>
            </a:endParaRPr>
          </a:p>
          <a:p>
            <a:pPr marL="1209675" lvl="3" indent="-171926">
              <a:lnSpc>
                <a:spcPct val="100000"/>
              </a:lnSpc>
              <a:spcBef>
                <a:spcPts val="701"/>
              </a:spcBef>
              <a:buSzPct val="62500"/>
              <a:buFont typeface="Wingdings"/>
              <a:buChar char=""/>
              <a:tabLst>
                <a:tab pos="1209675" algn="l"/>
                <a:tab pos="1210151" algn="l"/>
              </a:tabLst>
            </a:pPr>
            <a:r>
              <a:rPr sz="1200" b="1" spc="-8">
                <a:solidFill>
                  <a:srgbClr val="C4C4C4"/>
                </a:solidFill>
                <a:latin typeface="Calibri"/>
                <a:cs typeface="Calibri"/>
              </a:rPr>
              <a:t>If </a:t>
            </a:r>
            <a:r>
              <a:rPr sz="1200" b="1" spc="-4">
                <a:solidFill>
                  <a:srgbClr val="C4C4C4"/>
                </a:solidFill>
                <a:latin typeface="Calibri"/>
                <a:cs typeface="Calibri"/>
              </a:rPr>
              <a:t>the</a:t>
            </a:r>
            <a:r>
              <a:rPr sz="1200" b="1" spc="-8">
                <a:solidFill>
                  <a:srgbClr val="C4C4C4"/>
                </a:solidFill>
                <a:latin typeface="Calibri"/>
                <a:cs typeface="Calibri"/>
              </a:rPr>
              <a:t> </a:t>
            </a:r>
            <a:r>
              <a:rPr sz="1200" b="1" spc="-4">
                <a:solidFill>
                  <a:srgbClr val="C4C4C4"/>
                </a:solidFill>
                <a:latin typeface="Calibri"/>
                <a:cs typeface="Calibri"/>
              </a:rPr>
              <a:t>codes </a:t>
            </a:r>
            <a:r>
              <a:rPr sz="1200" b="1" spc="-11">
                <a:solidFill>
                  <a:srgbClr val="C4C4C4"/>
                </a:solidFill>
                <a:latin typeface="Calibri"/>
                <a:cs typeface="Calibri"/>
              </a:rPr>
              <a:t>match:</a:t>
            </a:r>
            <a:endParaRPr sz="1200">
              <a:latin typeface="Calibri"/>
              <a:cs typeface="Calibri"/>
            </a:endParaRPr>
          </a:p>
          <a:p>
            <a:pPr marL="1552575" lvl="4" indent="-171926">
              <a:lnSpc>
                <a:spcPct val="100000"/>
              </a:lnSpc>
              <a:spcBef>
                <a:spcPts val="694"/>
              </a:spcBef>
              <a:buSzPct val="62500"/>
              <a:buFont typeface="Wingdings"/>
              <a:buChar char=""/>
              <a:tabLst>
                <a:tab pos="1552575" algn="l"/>
                <a:tab pos="1553051" algn="l"/>
              </a:tabLst>
            </a:pPr>
            <a:r>
              <a:rPr sz="1200" b="1" spc="-11">
                <a:solidFill>
                  <a:srgbClr val="C4C4C4"/>
                </a:solidFill>
                <a:latin typeface="Calibri"/>
                <a:cs typeface="Calibri"/>
              </a:rPr>
              <a:t>Save</a:t>
            </a:r>
            <a:r>
              <a:rPr sz="1200" b="1" spc="-8">
                <a:solidFill>
                  <a:srgbClr val="C4C4C4"/>
                </a:solidFill>
                <a:latin typeface="Calibri"/>
                <a:cs typeface="Calibri"/>
              </a:rPr>
              <a:t> the</a:t>
            </a:r>
            <a:r>
              <a:rPr sz="1200" b="1">
                <a:solidFill>
                  <a:srgbClr val="C4C4C4"/>
                </a:solidFill>
                <a:latin typeface="Calibri"/>
                <a:cs typeface="Calibri"/>
              </a:rPr>
              <a:t> </a:t>
            </a:r>
            <a:r>
              <a:rPr sz="1200" b="1" spc="-8">
                <a:solidFill>
                  <a:srgbClr val="C4C4C4"/>
                </a:solidFill>
                <a:latin typeface="Calibri"/>
                <a:cs typeface="Calibri"/>
              </a:rPr>
              <a:t>new</a:t>
            </a:r>
            <a:r>
              <a:rPr sz="1200" b="1" spc="4">
                <a:solidFill>
                  <a:srgbClr val="C4C4C4"/>
                </a:solidFill>
                <a:latin typeface="Calibri"/>
                <a:cs typeface="Calibri"/>
              </a:rPr>
              <a:t> </a:t>
            </a:r>
            <a:r>
              <a:rPr sz="1200" b="1" spc="-8">
                <a:solidFill>
                  <a:srgbClr val="C4C4C4"/>
                </a:solidFill>
                <a:latin typeface="Calibri"/>
                <a:cs typeface="Calibri"/>
              </a:rPr>
              <a:t>code</a:t>
            </a:r>
            <a:r>
              <a:rPr sz="1200" b="1">
                <a:solidFill>
                  <a:srgbClr val="C4C4C4"/>
                </a:solidFill>
                <a:latin typeface="Calibri"/>
                <a:cs typeface="Calibri"/>
              </a:rPr>
              <a:t> </a:t>
            </a:r>
            <a:r>
              <a:rPr sz="1200" b="1" spc="-4">
                <a:solidFill>
                  <a:srgbClr val="C4C4C4"/>
                </a:solidFill>
                <a:latin typeface="Calibri"/>
                <a:cs typeface="Calibri"/>
              </a:rPr>
              <a:t>in</a:t>
            </a:r>
            <a:r>
              <a:rPr sz="1200" b="1" spc="4">
                <a:solidFill>
                  <a:srgbClr val="C4C4C4"/>
                </a:solidFill>
                <a:latin typeface="Calibri"/>
                <a:cs typeface="Calibri"/>
              </a:rPr>
              <a:t> </a:t>
            </a:r>
            <a:r>
              <a:rPr sz="1200" b="1" spc="-8">
                <a:solidFill>
                  <a:srgbClr val="C4C4C4"/>
                </a:solidFill>
                <a:latin typeface="Calibri"/>
                <a:cs typeface="Calibri"/>
              </a:rPr>
              <a:t>EEPROM.</a:t>
            </a:r>
            <a:endParaRPr sz="1200">
              <a:latin typeface="Calibri"/>
              <a:cs typeface="Calibri"/>
            </a:endParaRPr>
          </a:p>
          <a:p>
            <a:pPr marL="1552575" lvl="4" indent="-171926">
              <a:lnSpc>
                <a:spcPct val="100000"/>
              </a:lnSpc>
              <a:spcBef>
                <a:spcPts val="701"/>
              </a:spcBef>
              <a:buSzPct val="62500"/>
              <a:buFont typeface="Wingdings"/>
              <a:buChar char=""/>
              <a:tabLst>
                <a:tab pos="1552575" algn="l"/>
                <a:tab pos="1553051" algn="l"/>
              </a:tabLst>
            </a:pPr>
            <a:r>
              <a:rPr sz="1200" b="1" spc="-8">
                <a:solidFill>
                  <a:srgbClr val="C4C4C4"/>
                </a:solidFill>
                <a:latin typeface="Calibri"/>
                <a:cs typeface="Calibri"/>
              </a:rPr>
              <a:t>Display</a:t>
            </a:r>
            <a:r>
              <a:rPr sz="1200" b="1">
                <a:solidFill>
                  <a:srgbClr val="C4C4C4"/>
                </a:solidFill>
                <a:latin typeface="Calibri"/>
                <a:cs typeface="Calibri"/>
              </a:rPr>
              <a:t> </a:t>
            </a:r>
            <a:r>
              <a:rPr sz="1200" b="1" spc="-8">
                <a:solidFill>
                  <a:srgbClr val="C4C4C4"/>
                </a:solidFill>
                <a:latin typeface="Calibri"/>
                <a:cs typeface="Calibri"/>
              </a:rPr>
              <a:t>"Code</a:t>
            </a:r>
            <a:r>
              <a:rPr sz="1200" b="1" spc="15">
                <a:solidFill>
                  <a:srgbClr val="C4C4C4"/>
                </a:solidFill>
                <a:latin typeface="Calibri"/>
                <a:cs typeface="Calibri"/>
              </a:rPr>
              <a:t> </a:t>
            </a:r>
            <a:r>
              <a:rPr sz="1200" b="1" spc="-8">
                <a:solidFill>
                  <a:srgbClr val="C4C4C4"/>
                </a:solidFill>
                <a:latin typeface="Calibri"/>
                <a:cs typeface="Calibri"/>
              </a:rPr>
              <a:t>Set!"</a:t>
            </a:r>
            <a:r>
              <a:rPr sz="1200" b="1">
                <a:solidFill>
                  <a:srgbClr val="C4C4C4"/>
                </a:solidFill>
                <a:latin typeface="Calibri"/>
                <a:cs typeface="Calibri"/>
              </a:rPr>
              <a:t> </a:t>
            </a:r>
            <a:r>
              <a:rPr sz="1200" b="1" spc="-4">
                <a:solidFill>
                  <a:srgbClr val="C4C4C4"/>
                </a:solidFill>
                <a:latin typeface="Calibri"/>
                <a:cs typeface="Calibri"/>
              </a:rPr>
              <a:t>on</a:t>
            </a:r>
            <a:r>
              <a:rPr sz="1200" b="1">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19">
                <a:solidFill>
                  <a:srgbClr val="C4C4C4"/>
                </a:solidFill>
                <a:latin typeface="Calibri"/>
                <a:cs typeface="Calibri"/>
              </a:rPr>
              <a:t>LCD.</a:t>
            </a:r>
            <a:endParaRPr sz="1200">
              <a:latin typeface="Calibri"/>
              <a:cs typeface="Calibri"/>
            </a:endParaRPr>
          </a:p>
          <a:p>
            <a:pPr marL="1209675" lvl="3" indent="-171926">
              <a:lnSpc>
                <a:spcPct val="100000"/>
              </a:lnSpc>
              <a:spcBef>
                <a:spcPts val="705"/>
              </a:spcBef>
              <a:buSzPct val="62500"/>
              <a:buFont typeface="Wingdings"/>
              <a:buChar char=""/>
              <a:tabLst>
                <a:tab pos="1209675" algn="l"/>
                <a:tab pos="1210151" algn="l"/>
              </a:tabLst>
            </a:pPr>
            <a:r>
              <a:rPr sz="1200" b="1" spc="-8">
                <a:solidFill>
                  <a:srgbClr val="C4C4C4"/>
                </a:solidFill>
                <a:latin typeface="Calibri"/>
                <a:cs typeface="Calibri"/>
              </a:rPr>
              <a:t>If</a:t>
            </a:r>
            <a:r>
              <a:rPr sz="1200" b="1">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8">
                <a:solidFill>
                  <a:srgbClr val="C4C4C4"/>
                </a:solidFill>
                <a:latin typeface="Calibri"/>
                <a:cs typeface="Calibri"/>
              </a:rPr>
              <a:t>codes</a:t>
            </a:r>
            <a:r>
              <a:rPr sz="1200" b="1">
                <a:solidFill>
                  <a:srgbClr val="C4C4C4"/>
                </a:solidFill>
                <a:latin typeface="Calibri"/>
                <a:cs typeface="Calibri"/>
              </a:rPr>
              <a:t> </a:t>
            </a:r>
            <a:r>
              <a:rPr sz="1200" b="1" spc="-4">
                <a:solidFill>
                  <a:srgbClr val="C4C4C4"/>
                </a:solidFill>
                <a:latin typeface="Calibri"/>
                <a:cs typeface="Calibri"/>
              </a:rPr>
              <a:t>do</a:t>
            </a:r>
            <a:r>
              <a:rPr sz="1200" b="1" spc="8">
                <a:solidFill>
                  <a:srgbClr val="C4C4C4"/>
                </a:solidFill>
                <a:latin typeface="Calibri"/>
                <a:cs typeface="Calibri"/>
              </a:rPr>
              <a:t> </a:t>
            </a:r>
            <a:r>
              <a:rPr sz="1200" b="1" spc="-4">
                <a:solidFill>
                  <a:srgbClr val="C4C4C4"/>
                </a:solidFill>
                <a:latin typeface="Calibri"/>
                <a:cs typeface="Calibri"/>
              </a:rPr>
              <a:t>not</a:t>
            </a:r>
            <a:r>
              <a:rPr sz="1200" b="1">
                <a:solidFill>
                  <a:srgbClr val="C4C4C4"/>
                </a:solidFill>
                <a:latin typeface="Calibri"/>
                <a:cs typeface="Calibri"/>
              </a:rPr>
              <a:t> </a:t>
            </a:r>
            <a:r>
              <a:rPr sz="1200" b="1" spc="-11">
                <a:solidFill>
                  <a:srgbClr val="C4C4C4"/>
                </a:solidFill>
                <a:latin typeface="Calibri"/>
                <a:cs typeface="Calibri"/>
              </a:rPr>
              <a:t>match:</a:t>
            </a:r>
            <a:endParaRPr sz="1200">
              <a:latin typeface="Calibri"/>
              <a:cs typeface="Calibri"/>
            </a:endParaRPr>
          </a:p>
          <a:p>
            <a:pPr marL="1552575" lvl="4" indent="-171926">
              <a:lnSpc>
                <a:spcPct val="100000"/>
              </a:lnSpc>
              <a:spcBef>
                <a:spcPts val="701"/>
              </a:spcBef>
              <a:buSzPct val="62500"/>
              <a:buFont typeface="Wingdings"/>
              <a:buChar char=""/>
              <a:tabLst>
                <a:tab pos="1552575" algn="l"/>
                <a:tab pos="1553051" algn="l"/>
              </a:tabLst>
            </a:pPr>
            <a:r>
              <a:rPr sz="1200" b="1" spc="-8">
                <a:solidFill>
                  <a:srgbClr val="C4C4C4"/>
                </a:solidFill>
                <a:latin typeface="Calibri"/>
                <a:cs typeface="Calibri"/>
              </a:rPr>
              <a:t>Display</a:t>
            </a:r>
            <a:r>
              <a:rPr sz="1200" b="1" spc="-4">
                <a:solidFill>
                  <a:srgbClr val="C4C4C4"/>
                </a:solidFill>
                <a:latin typeface="Calibri"/>
                <a:cs typeface="Calibri"/>
              </a:rPr>
              <a:t> "Code</a:t>
            </a:r>
            <a:r>
              <a:rPr sz="1200" b="1" spc="11">
                <a:solidFill>
                  <a:srgbClr val="C4C4C4"/>
                </a:solidFill>
                <a:latin typeface="Calibri"/>
                <a:cs typeface="Calibri"/>
              </a:rPr>
              <a:t> </a:t>
            </a:r>
            <a:r>
              <a:rPr sz="1200" b="1" spc="-8">
                <a:solidFill>
                  <a:srgbClr val="C4C4C4"/>
                </a:solidFill>
                <a:latin typeface="Calibri"/>
                <a:cs typeface="Calibri"/>
              </a:rPr>
              <a:t>mismatch!"</a:t>
            </a:r>
            <a:r>
              <a:rPr sz="1200" b="1" spc="8">
                <a:solidFill>
                  <a:srgbClr val="C4C4C4"/>
                </a:solidFill>
                <a:latin typeface="Calibri"/>
                <a:cs typeface="Calibri"/>
              </a:rPr>
              <a:t> </a:t>
            </a:r>
            <a:r>
              <a:rPr sz="1200" b="1" spc="-4">
                <a:solidFill>
                  <a:srgbClr val="C4C4C4"/>
                </a:solidFill>
                <a:latin typeface="Calibri"/>
                <a:cs typeface="Calibri"/>
              </a:rPr>
              <a:t>and </a:t>
            </a:r>
            <a:r>
              <a:rPr sz="1200" b="1" spc="-8">
                <a:solidFill>
                  <a:srgbClr val="C4C4C4"/>
                </a:solidFill>
                <a:latin typeface="Calibri"/>
                <a:cs typeface="Calibri"/>
              </a:rPr>
              <a:t>return</a:t>
            </a:r>
            <a:r>
              <a:rPr sz="1200" b="1" spc="11">
                <a:solidFill>
                  <a:srgbClr val="C4C4C4"/>
                </a:solidFill>
                <a:latin typeface="Calibri"/>
                <a:cs typeface="Calibri"/>
              </a:rPr>
              <a:t> </a:t>
            </a:r>
            <a:r>
              <a:rPr sz="1200" b="1" spc="-8">
                <a:solidFill>
                  <a:srgbClr val="C4C4C4"/>
                </a:solidFill>
                <a:latin typeface="Calibri"/>
                <a:cs typeface="Calibri"/>
              </a:rPr>
              <a:t>to</a:t>
            </a:r>
            <a:r>
              <a:rPr sz="1200" b="1" spc="-4">
                <a:solidFill>
                  <a:srgbClr val="C4C4C4"/>
                </a:solidFill>
                <a:latin typeface="Calibri"/>
                <a:cs typeface="Calibri"/>
              </a:rPr>
              <a:t> the</a:t>
            </a:r>
            <a:r>
              <a:rPr sz="1200" b="1" spc="-8">
                <a:solidFill>
                  <a:srgbClr val="C4C4C4"/>
                </a:solidFill>
                <a:latin typeface="Calibri"/>
                <a:cs typeface="Calibri"/>
              </a:rPr>
              <a:t> unlocked</a:t>
            </a:r>
            <a:r>
              <a:rPr sz="1200" b="1" spc="4">
                <a:solidFill>
                  <a:srgbClr val="C4C4C4"/>
                </a:solidFill>
                <a:latin typeface="Calibri"/>
                <a:cs typeface="Calibri"/>
              </a:rPr>
              <a:t> </a:t>
            </a:r>
            <a:r>
              <a:rPr sz="1200" b="1" spc="-11">
                <a:solidFill>
                  <a:srgbClr val="C4C4C4"/>
                </a:solidFill>
                <a:latin typeface="Calibri"/>
                <a:cs typeface="Calibri"/>
              </a:rPr>
              <a:t>state.</a:t>
            </a:r>
            <a:endParaRPr sz="1200">
              <a:latin typeface="Calibri"/>
              <a:cs typeface="Calibri"/>
            </a:endParaRPr>
          </a:p>
          <a:p>
            <a:pPr marL="866775" lvl="2" indent="-171926">
              <a:lnSpc>
                <a:spcPct val="100000"/>
              </a:lnSpc>
              <a:spcBef>
                <a:spcPts val="701"/>
              </a:spcBef>
              <a:buSzPct val="62500"/>
              <a:buFont typeface="Wingdings"/>
              <a:buChar char=""/>
              <a:tabLst>
                <a:tab pos="866775" algn="l"/>
                <a:tab pos="867251" algn="l"/>
              </a:tabLst>
            </a:pPr>
            <a:r>
              <a:rPr sz="1200" b="1" spc="-8">
                <a:solidFill>
                  <a:srgbClr val="C4C4C4"/>
                </a:solidFill>
                <a:latin typeface="Calibri"/>
                <a:cs typeface="Calibri"/>
              </a:rPr>
              <a:t>If </a:t>
            </a:r>
            <a:r>
              <a:rPr sz="1200" b="1" spc="-4">
                <a:solidFill>
                  <a:srgbClr val="C4C4C4"/>
                </a:solidFill>
                <a:latin typeface="Calibri"/>
                <a:cs typeface="Calibri"/>
              </a:rPr>
              <a:t>#</a:t>
            </a:r>
            <a:r>
              <a:rPr sz="1200" b="1" spc="-8">
                <a:solidFill>
                  <a:srgbClr val="C4C4C4"/>
                </a:solidFill>
                <a:latin typeface="Calibri"/>
                <a:cs typeface="Calibri"/>
              </a:rPr>
              <a:t> </a:t>
            </a:r>
            <a:r>
              <a:rPr sz="1200" b="1" spc="-4">
                <a:solidFill>
                  <a:srgbClr val="C4C4C4"/>
                </a:solidFill>
                <a:latin typeface="Calibri"/>
                <a:cs typeface="Calibri"/>
              </a:rPr>
              <a:t>is</a:t>
            </a:r>
            <a:r>
              <a:rPr sz="1200" b="1" spc="-11">
                <a:solidFill>
                  <a:srgbClr val="C4C4C4"/>
                </a:solidFill>
                <a:latin typeface="Calibri"/>
                <a:cs typeface="Calibri"/>
              </a:rPr>
              <a:t> </a:t>
            </a:r>
            <a:r>
              <a:rPr sz="1200" b="1" spc="-8">
                <a:solidFill>
                  <a:srgbClr val="C4C4C4"/>
                </a:solidFill>
                <a:latin typeface="Calibri"/>
                <a:cs typeface="Calibri"/>
              </a:rPr>
              <a:t>pressed:</a:t>
            </a:r>
            <a:endParaRPr sz="1200">
              <a:latin typeface="Calibri"/>
              <a:cs typeface="Calibri"/>
            </a:endParaRPr>
          </a:p>
          <a:p>
            <a:pPr marL="1209675" lvl="3" indent="-171926">
              <a:lnSpc>
                <a:spcPct val="100000"/>
              </a:lnSpc>
              <a:spcBef>
                <a:spcPts val="705"/>
              </a:spcBef>
              <a:buSzPct val="62500"/>
              <a:buFont typeface="Wingdings"/>
              <a:buChar char=""/>
              <a:tabLst>
                <a:tab pos="1209675" algn="l"/>
                <a:tab pos="1210151" algn="l"/>
              </a:tabLst>
            </a:pPr>
            <a:r>
              <a:rPr sz="1200" b="1" spc="-4">
                <a:solidFill>
                  <a:srgbClr val="C4C4C4"/>
                </a:solidFill>
                <a:latin typeface="Calibri"/>
                <a:cs typeface="Calibri"/>
              </a:rPr>
              <a:t>Lock</a:t>
            </a:r>
            <a:r>
              <a:rPr sz="1200" b="1" spc="-15">
                <a:solidFill>
                  <a:srgbClr val="C4C4C4"/>
                </a:solidFill>
                <a:latin typeface="Calibri"/>
                <a:cs typeface="Calibri"/>
              </a:rPr>
              <a:t> </a:t>
            </a:r>
            <a:r>
              <a:rPr sz="1200" b="1" spc="-8">
                <a:solidFill>
                  <a:srgbClr val="C4C4C4"/>
                </a:solidFill>
                <a:latin typeface="Calibri"/>
                <a:cs typeface="Calibri"/>
              </a:rPr>
              <a:t>the </a:t>
            </a:r>
            <a:r>
              <a:rPr sz="1200" b="1" spc="-11">
                <a:solidFill>
                  <a:srgbClr val="C4C4C4"/>
                </a:solidFill>
                <a:latin typeface="Calibri"/>
                <a:cs typeface="Calibri"/>
              </a:rPr>
              <a:t>safe:</a:t>
            </a:r>
            <a:endParaRPr sz="1200">
              <a:latin typeface="Calibri"/>
              <a:cs typeface="Calibri"/>
            </a:endParaRPr>
          </a:p>
          <a:p>
            <a:pPr marL="9525" marR="1474470" lvl="4" indent="1371600">
              <a:lnSpc>
                <a:spcPct val="143100"/>
              </a:lnSpc>
              <a:spcBef>
                <a:spcPts val="79"/>
              </a:spcBef>
              <a:buSzPct val="62500"/>
              <a:buFont typeface="Wingdings"/>
              <a:buChar char=""/>
              <a:tabLst>
                <a:tab pos="1552575" algn="l"/>
                <a:tab pos="1553051" algn="l"/>
              </a:tabLst>
            </a:pPr>
            <a:r>
              <a:rPr sz="1200" b="1" spc="-4">
                <a:solidFill>
                  <a:srgbClr val="C4C4C4"/>
                </a:solidFill>
                <a:latin typeface="Calibri"/>
                <a:cs typeface="Calibri"/>
              </a:rPr>
              <a:t>Move</a:t>
            </a:r>
            <a:r>
              <a:rPr sz="1200" b="1" spc="-8">
                <a:solidFill>
                  <a:srgbClr val="C4C4C4"/>
                </a:solidFill>
                <a:latin typeface="Calibri"/>
                <a:cs typeface="Calibri"/>
              </a:rPr>
              <a:t> the</a:t>
            </a:r>
            <a:r>
              <a:rPr sz="1200" b="1">
                <a:solidFill>
                  <a:srgbClr val="C4C4C4"/>
                </a:solidFill>
                <a:latin typeface="Calibri"/>
                <a:cs typeface="Calibri"/>
              </a:rPr>
              <a:t> </a:t>
            </a:r>
            <a:r>
              <a:rPr sz="1200" b="1" spc="-4">
                <a:solidFill>
                  <a:srgbClr val="C4C4C4"/>
                </a:solidFill>
                <a:latin typeface="Calibri"/>
                <a:cs typeface="Calibri"/>
              </a:rPr>
              <a:t>servo</a:t>
            </a:r>
            <a:r>
              <a:rPr sz="1200" b="1" spc="4">
                <a:solidFill>
                  <a:srgbClr val="C4C4C4"/>
                </a:solidFill>
                <a:latin typeface="Calibri"/>
                <a:cs typeface="Calibri"/>
              </a:rPr>
              <a:t> </a:t>
            </a:r>
            <a:r>
              <a:rPr sz="1200" b="1" spc="-8">
                <a:solidFill>
                  <a:srgbClr val="C4C4C4"/>
                </a:solidFill>
                <a:latin typeface="Calibri"/>
                <a:cs typeface="Calibri"/>
              </a:rPr>
              <a:t>to</a:t>
            </a:r>
            <a:r>
              <a:rPr sz="1200" b="1">
                <a:solidFill>
                  <a:srgbClr val="C4C4C4"/>
                </a:solidFill>
                <a:latin typeface="Calibri"/>
                <a:cs typeface="Calibri"/>
              </a:rPr>
              <a:t> </a:t>
            </a:r>
            <a:r>
              <a:rPr sz="1200" b="1" spc="-4">
                <a:solidFill>
                  <a:srgbClr val="C4C4C4"/>
                </a:solidFill>
                <a:latin typeface="Calibri"/>
                <a:cs typeface="Calibri"/>
              </a:rPr>
              <a:t>20°</a:t>
            </a:r>
            <a:r>
              <a:rPr sz="1200" b="1" spc="8">
                <a:solidFill>
                  <a:srgbClr val="C4C4C4"/>
                </a:solidFill>
                <a:latin typeface="Calibri"/>
                <a:cs typeface="Calibri"/>
              </a:rPr>
              <a:t> </a:t>
            </a:r>
            <a:r>
              <a:rPr sz="1200" b="1" spc="-11">
                <a:solidFill>
                  <a:srgbClr val="C4C4C4"/>
                </a:solidFill>
                <a:latin typeface="Calibri"/>
                <a:cs typeface="Calibri"/>
              </a:rPr>
              <a:t>(locked</a:t>
            </a:r>
            <a:r>
              <a:rPr sz="1200" b="1" spc="-4">
                <a:solidFill>
                  <a:srgbClr val="C4C4C4"/>
                </a:solidFill>
                <a:latin typeface="Calibri"/>
                <a:cs typeface="Calibri"/>
              </a:rPr>
              <a:t> position). </a:t>
            </a:r>
            <a:r>
              <a:rPr sz="1200" b="1" spc="-259">
                <a:solidFill>
                  <a:srgbClr val="C4C4C4"/>
                </a:solidFill>
                <a:latin typeface="Calibri"/>
                <a:cs typeface="Calibri"/>
              </a:rPr>
              <a:t> </a:t>
            </a:r>
            <a:r>
              <a:rPr sz="1200" b="1" spc="-11">
                <a:solidFill>
                  <a:srgbClr val="C4C4C4"/>
                </a:solidFill>
                <a:latin typeface="Calibri"/>
                <a:cs typeface="Calibri"/>
              </a:rPr>
              <a:t>Save</a:t>
            </a:r>
            <a:r>
              <a:rPr sz="1200" b="1" spc="-4">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11">
                <a:solidFill>
                  <a:srgbClr val="C4C4C4"/>
                </a:solidFill>
                <a:latin typeface="Calibri"/>
                <a:cs typeface="Calibri"/>
              </a:rPr>
              <a:t>locked</a:t>
            </a:r>
            <a:r>
              <a:rPr sz="1200" b="1" spc="-4">
                <a:solidFill>
                  <a:srgbClr val="C4C4C4"/>
                </a:solidFill>
                <a:latin typeface="Calibri"/>
                <a:cs typeface="Calibri"/>
              </a:rPr>
              <a:t> </a:t>
            </a:r>
            <a:r>
              <a:rPr sz="1200" b="1" spc="-15">
                <a:solidFill>
                  <a:srgbClr val="C4C4C4"/>
                </a:solidFill>
                <a:latin typeface="Calibri"/>
                <a:cs typeface="Calibri"/>
              </a:rPr>
              <a:t>state</a:t>
            </a:r>
            <a:r>
              <a:rPr sz="1200" b="1" spc="-11">
                <a:solidFill>
                  <a:srgbClr val="C4C4C4"/>
                </a:solidFill>
                <a:latin typeface="Calibri"/>
                <a:cs typeface="Calibri"/>
              </a:rPr>
              <a:t> </a:t>
            </a:r>
            <a:r>
              <a:rPr sz="1200" b="1" spc="-4">
                <a:solidFill>
                  <a:srgbClr val="C4C4C4"/>
                </a:solidFill>
                <a:latin typeface="Calibri"/>
                <a:cs typeface="Calibri"/>
              </a:rPr>
              <a:t>in</a:t>
            </a:r>
            <a:r>
              <a:rPr sz="1200" b="1">
                <a:solidFill>
                  <a:srgbClr val="C4C4C4"/>
                </a:solidFill>
                <a:latin typeface="Calibri"/>
                <a:cs typeface="Calibri"/>
              </a:rPr>
              <a:t> </a:t>
            </a:r>
            <a:r>
              <a:rPr sz="1200" b="1" spc="-8">
                <a:solidFill>
                  <a:srgbClr val="C4C4C4"/>
                </a:solidFill>
                <a:latin typeface="Calibri"/>
                <a:cs typeface="Calibri"/>
              </a:rPr>
              <a:t>EEPROM.</a:t>
            </a:r>
            <a:endParaRPr sz="1200">
              <a:latin typeface="Calibri"/>
              <a:cs typeface="Calibri"/>
            </a:endParaRPr>
          </a:p>
        </p:txBody>
      </p:sp>
      <p:sp>
        <p:nvSpPr>
          <p:cNvPr id="3" name="object 3"/>
          <p:cNvSpPr txBox="1">
            <a:spLocks noGrp="1"/>
          </p:cNvSpPr>
          <p:nvPr>
            <p:ph type="sldNum" sz="quarter" idx="7"/>
          </p:nvPr>
        </p:nvSpPr>
        <p:spPr>
          <a:xfrm>
            <a:off x="8542037" y="4626502"/>
            <a:ext cx="512032" cy="307777"/>
          </a:xfrm>
          <a:prstGeom prst="rect">
            <a:avLst/>
          </a:prstGeom>
        </p:spPr>
        <p:txBody>
          <a:bodyPr vert="horz" wrap="square" lIns="0" tIns="0" rIns="0" bIns="0" rtlCol="0">
            <a:spAutoFit/>
          </a:bodyPr>
          <a:lstStyle/>
          <a:p>
            <a:pPr marL="28575">
              <a:lnSpc>
                <a:spcPts val="2359"/>
              </a:lnSpc>
            </a:pPr>
            <a:fld id="{81D60167-4931-47E6-BA6A-407CBD079E47}" type="slidenum">
              <a:rPr spc="-60"/>
              <a:t>24</a:t>
            </a:fld>
            <a:endParaRPr spc="-6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5983" y="377495"/>
            <a:ext cx="3362801" cy="3559969"/>
          </a:xfrm>
          <a:prstGeom prst="rect">
            <a:avLst/>
          </a:prstGeom>
        </p:spPr>
        <p:txBody>
          <a:bodyPr vert="horz" wrap="square" lIns="0" tIns="98584" rIns="0" bIns="0" rtlCol="0">
            <a:spAutoFit/>
          </a:bodyPr>
          <a:lstStyle/>
          <a:p>
            <a:pPr marL="9525">
              <a:lnSpc>
                <a:spcPct val="100000"/>
              </a:lnSpc>
              <a:spcBef>
                <a:spcPts val="776"/>
              </a:spcBef>
            </a:pPr>
            <a:r>
              <a:rPr sz="1200" b="1" spc="-4">
                <a:solidFill>
                  <a:srgbClr val="C4C4C4"/>
                </a:solidFill>
                <a:latin typeface="Calibri"/>
                <a:cs typeface="Calibri"/>
              </a:rPr>
              <a:t>5.</a:t>
            </a:r>
            <a:r>
              <a:rPr sz="1200" b="1">
                <a:solidFill>
                  <a:srgbClr val="C4C4C4"/>
                </a:solidFill>
                <a:latin typeface="Calibri"/>
                <a:cs typeface="Calibri"/>
              </a:rPr>
              <a:t> </a:t>
            </a:r>
            <a:r>
              <a:rPr sz="1200" b="1" spc="-8">
                <a:solidFill>
                  <a:srgbClr val="C4C4C4"/>
                </a:solidFill>
                <a:latin typeface="Calibri"/>
                <a:cs typeface="Calibri"/>
              </a:rPr>
              <a:t>Code</a:t>
            </a:r>
            <a:r>
              <a:rPr sz="1200" b="1" spc="19">
                <a:solidFill>
                  <a:srgbClr val="C4C4C4"/>
                </a:solidFill>
                <a:latin typeface="Calibri"/>
                <a:cs typeface="Calibri"/>
              </a:rPr>
              <a:t> </a:t>
            </a:r>
            <a:r>
              <a:rPr sz="1200" b="1" spc="-8">
                <a:solidFill>
                  <a:srgbClr val="C4C4C4"/>
                </a:solidFill>
                <a:latin typeface="Calibri"/>
                <a:cs typeface="Calibri"/>
              </a:rPr>
              <a:t>Input</a:t>
            </a:r>
            <a:r>
              <a:rPr sz="1200" b="1" spc="26">
                <a:solidFill>
                  <a:srgbClr val="C4C4C4"/>
                </a:solidFill>
                <a:latin typeface="Calibri"/>
                <a:cs typeface="Calibri"/>
              </a:rPr>
              <a:t> </a:t>
            </a:r>
            <a:r>
              <a:rPr sz="1200" b="1" spc="-4">
                <a:solidFill>
                  <a:srgbClr val="C4C4C4"/>
                </a:solidFill>
                <a:latin typeface="Calibri"/>
                <a:cs typeface="Calibri"/>
              </a:rPr>
              <a:t>Logic</a:t>
            </a:r>
            <a:r>
              <a:rPr sz="1200" b="1">
                <a:solidFill>
                  <a:srgbClr val="C4C4C4"/>
                </a:solidFill>
                <a:latin typeface="Calibri"/>
                <a:cs typeface="Calibri"/>
              </a:rPr>
              <a:t> </a:t>
            </a:r>
            <a:r>
              <a:rPr sz="1200" b="1" spc="-8">
                <a:solidFill>
                  <a:srgbClr val="C4C4C4"/>
                </a:solidFill>
                <a:latin typeface="Calibri"/>
                <a:cs typeface="Calibri"/>
              </a:rPr>
              <a:t>(inputSecretCode</a:t>
            </a:r>
            <a:r>
              <a:rPr sz="1200" b="1" spc="45">
                <a:solidFill>
                  <a:srgbClr val="C4C4C4"/>
                </a:solidFill>
                <a:latin typeface="Calibri"/>
                <a:cs typeface="Calibri"/>
              </a:rPr>
              <a:t> </a:t>
            </a:r>
            <a:r>
              <a:rPr sz="1200" b="1" spc="-4">
                <a:solidFill>
                  <a:srgbClr val="C4C4C4"/>
                </a:solidFill>
                <a:latin typeface="Calibri"/>
                <a:cs typeface="Calibri"/>
              </a:rPr>
              <a:t>function)</a:t>
            </a:r>
            <a:endParaRPr sz="1200">
              <a:latin typeface="Calibri"/>
              <a:cs typeface="Calibri"/>
            </a:endParaRPr>
          </a:p>
          <a:p>
            <a:pPr marL="266700" indent="-257175">
              <a:lnSpc>
                <a:spcPct val="100000"/>
              </a:lnSpc>
              <a:spcBef>
                <a:spcPts val="701"/>
              </a:spcBef>
              <a:buAutoNum type="arabicPeriod"/>
              <a:tabLst>
                <a:tab pos="266224" algn="l"/>
                <a:tab pos="266700" algn="l"/>
              </a:tabLst>
            </a:pPr>
            <a:r>
              <a:rPr sz="1200" b="1" spc="-8">
                <a:solidFill>
                  <a:srgbClr val="C4C4C4"/>
                </a:solidFill>
                <a:latin typeface="Calibri"/>
                <a:cs typeface="Calibri"/>
              </a:rPr>
              <a:t>Display</a:t>
            </a:r>
            <a:r>
              <a:rPr sz="1200" b="1">
                <a:solidFill>
                  <a:srgbClr val="C4C4C4"/>
                </a:solidFill>
                <a:latin typeface="Calibri"/>
                <a:cs typeface="Calibri"/>
              </a:rPr>
              <a:t> </a:t>
            </a:r>
            <a:r>
              <a:rPr sz="1200" b="1" spc="-4">
                <a:solidFill>
                  <a:srgbClr val="C4C4C4"/>
                </a:solidFill>
                <a:latin typeface="Calibri"/>
                <a:cs typeface="Calibri"/>
              </a:rPr>
              <a:t>a</a:t>
            </a:r>
            <a:r>
              <a:rPr sz="1200" b="1">
                <a:solidFill>
                  <a:srgbClr val="C4C4C4"/>
                </a:solidFill>
                <a:latin typeface="Calibri"/>
                <a:cs typeface="Calibri"/>
              </a:rPr>
              <a:t> </a:t>
            </a:r>
            <a:r>
              <a:rPr sz="1200" b="1" spc="-11">
                <a:solidFill>
                  <a:srgbClr val="C4C4C4"/>
                </a:solidFill>
                <a:latin typeface="Calibri"/>
                <a:cs typeface="Calibri"/>
              </a:rPr>
              <a:t>prompt</a:t>
            </a:r>
            <a:r>
              <a:rPr sz="1200" b="1" spc="26">
                <a:solidFill>
                  <a:srgbClr val="C4C4C4"/>
                </a:solidFill>
                <a:latin typeface="Calibri"/>
                <a:cs typeface="Calibri"/>
              </a:rPr>
              <a:t> </a:t>
            </a:r>
            <a:r>
              <a:rPr sz="1200" b="1" spc="-8">
                <a:solidFill>
                  <a:srgbClr val="C4C4C4"/>
                </a:solidFill>
                <a:latin typeface="Calibri"/>
                <a:cs typeface="Calibri"/>
              </a:rPr>
              <a:t>to</a:t>
            </a:r>
            <a:r>
              <a:rPr sz="1200" b="1">
                <a:solidFill>
                  <a:srgbClr val="C4C4C4"/>
                </a:solidFill>
                <a:latin typeface="Calibri"/>
                <a:cs typeface="Calibri"/>
              </a:rPr>
              <a:t> </a:t>
            </a:r>
            <a:r>
              <a:rPr sz="1200" b="1" spc="-11">
                <a:solidFill>
                  <a:srgbClr val="C4C4C4"/>
                </a:solidFill>
                <a:latin typeface="Calibri"/>
                <a:cs typeface="Calibri"/>
              </a:rPr>
              <a:t>enter</a:t>
            </a:r>
            <a:r>
              <a:rPr sz="1200" b="1" spc="4">
                <a:solidFill>
                  <a:srgbClr val="C4C4C4"/>
                </a:solidFill>
                <a:latin typeface="Calibri"/>
                <a:cs typeface="Calibri"/>
              </a:rPr>
              <a:t> </a:t>
            </a:r>
            <a:r>
              <a:rPr sz="1200" b="1" spc="-4">
                <a:solidFill>
                  <a:srgbClr val="C4C4C4"/>
                </a:solidFill>
                <a:latin typeface="Calibri"/>
                <a:cs typeface="Calibri"/>
              </a:rPr>
              <a:t>a</a:t>
            </a:r>
            <a:r>
              <a:rPr sz="1200" b="1" spc="4">
                <a:solidFill>
                  <a:srgbClr val="C4C4C4"/>
                </a:solidFill>
                <a:latin typeface="Calibri"/>
                <a:cs typeface="Calibri"/>
              </a:rPr>
              <a:t> </a:t>
            </a:r>
            <a:r>
              <a:rPr sz="1200" b="1" spc="-4">
                <a:solidFill>
                  <a:srgbClr val="C4C4C4"/>
                </a:solidFill>
                <a:latin typeface="Calibri"/>
                <a:cs typeface="Calibri"/>
              </a:rPr>
              <a:t>4-digit</a:t>
            </a:r>
            <a:r>
              <a:rPr sz="1200" b="1" spc="4">
                <a:solidFill>
                  <a:srgbClr val="C4C4C4"/>
                </a:solidFill>
                <a:latin typeface="Calibri"/>
                <a:cs typeface="Calibri"/>
              </a:rPr>
              <a:t> </a:t>
            </a:r>
            <a:r>
              <a:rPr sz="1200" b="1" spc="-8">
                <a:solidFill>
                  <a:srgbClr val="C4C4C4"/>
                </a:solidFill>
                <a:latin typeface="Calibri"/>
                <a:cs typeface="Calibri"/>
              </a:rPr>
              <a:t>code.</a:t>
            </a:r>
            <a:endParaRPr sz="1200">
              <a:latin typeface="Calibri"/>
              <a:cs typeface="Calibri"/>
            </a:endParaRPr>
          </a:p>
          <a:p>
            <a:pPr marL="266700" indent="-257175">
              <a:lnSpc>
                <a:spcPct val="100000"/>
              </a:lnSpc>
              <a:spcBef>
                <a:spcPts val="701"/>
              </a:spcBef>
              <a:buAutoNum type="arabicPeriod"/>
              <a:tabLst>
                <a:tab pos="266224" algn="l"/>
                <a:tab pos="266700" algn="l"/>
              </a:tabLst>
            </a:pPr>
            <a:r>
              <a:rPr sz="1200" b="1" spc="-11">
                <a:solidFill>
                  <a:srgbClr val="C4C4C4"/>
                </a:solidFill>
                <a:latin typeface="Calibri"/>
                <a:cs typeface="Calibri"/>
              </a:rPr>
              <a:t>Wait</a:t>
            </a:r>
            <a:r>
              <a:rPr sz="1200" b="1" spc="-15">
                <a:solidFill>
                  <a:srgbClr val="C4C4C4"/>
                </a:solidFill>
                <a:latin typeface="Calibri"/>
                <a:cs typeface="Calibri"/>
              </a:rPr>
              <a:t> </a:t>
            </a:r>
            <a:r>
              <a:rPr sz="1200" b="1" spc="-8">
                <a:solidFill>
                  <a:srgbClr val="C4C4C4"/>
                </a:solidFill>
                <a:latin typeface="Calibri"/>
                <a:cs typeface="Calibri"/>
              </a:rPr>
              <a:t>for</a:t>
            </a:r>
            <a:r>
              <a:rPr sz="1200" b="1" spc="11">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user</a:t>
            </a:r>
            <a:r>
              <a:rPr sz="1200" b="1" spc="8">
                <a:solidFill>
                  <a:srgbClr val="C4C4C4"/>
                </a:solidFill>
                <a:latin typeface="Calibri"/>
                <a:cs typeface="Calibri"/>
              </a:rPr>
              <a:t> </a:t>
            </a:r>
            <a:r>
              <a:rPr sz="1200" b="1" spc="-8">
                <a:solidFill>
                  <a:srgbClr val="C4C4C4"/>
                </a:solidFill>
                <a:latin typeface="Calibri"/>
                <a:cs typeface="Calibri"/>
              </a:rPr>
              <a:t>to</a:t>
            </a:r>
            <a:r>
              <a:rPr sz="1200" b="1">
                <a:solidFill>
                  <a:srgbClr val="C4C4C4"/>
                </a:solidFill>
                <a:latin typeface="Calibri"/>
                <a:cs typeface="Calibri"/>
              </a:rPr>
              <a:t> </a:t>
            </a:r>
            <a:r>
              <a:rPr sz="1200" b="1" spc="-4">
                <a:solidFill>
                  <a:srgbClr val="C4C4C4"/>
                </a:solidFill>
                <a:latin typeface="Calibri"/>
                <a:cs typeface="Calibri"/>
              </a:rPr>
              <a:t>input</a:t>
            </a:r>
            <a:r>
              <a:rPr sz="1200" b="1" spc="8">
                <a:solidFill>
                  <a:srgbClr val="C4C4C4"/>
                </a:solidFill>
                <a:latin typeface="Calibri"/>
                <a:cs typeface="Calibri"/>
              </a:rPr>
              <a:t> </a:t>
            </a:r>
            <a:r>
              <a:rPr sz="1200" b="1" spc="-4">
                <a:solidFill>
                  <a:srgbClr val="C4C4C4"/>
                </a:solidFill>
                <a:latin typeface="Calibri"/>
                <a:cs typeface="Calibri"/>
              </a:rPr>
              <a:t>4</a:t>
            </a:r>
            <a:r>
              <a:rPr sz="1200" b="1">
                <a:solidFill>
                  <a:srgbClr val="C4C4C4"/>
                </a:solidFill>
                <a:latin typeface="Calibri"/>
                <a:cs typeface="Calibri"/>
              </a:rPr>
              <a:t> </a:t>
            </a:r>
            <a:r>
              <a:rPr sz="1200" b="1" spc="-4">
                <a:solidFill>
                  <a:srgbClr val="C4C4C4"/>
                </a:solidFill>
                <a:latin typeface="Calibri"/>
                <a:cs typeface="Calibri"/>
              </a:rPr>
              <a:t>digits</a:t>
            </a:r>
            <a:r>
              <a:rPr sz="1200" b="1">
                <a:solidFill>
                  <a:srgbClr val="C4C4C4"/>
                </a:solidFill>
                <a:latin typeface="Calibri"/>
                <a:cs typeface="Calibri"/>
              </a:rPr>
              <a:t> </a:t>
            </a:r>
            <a:r>
              <a:rPr sz="1200" b="1" spc="-4">
                <a:solidFill>
                  <a:srgbClr val="C4C4C4"/>
                </a:solidFill>
                <a:latin typeface="Calibri"/>
                <a:cs typeface="Calibri"/>
              </a:rPr>
              <a:t>via</a:t>
            </a:r>
            <a:r>
              <a:rPr sz="1200" b="1" spc="-8">
                <a:solidFill>
                  <a:srgbClr val="C4C4C4"/>
                </a:solidFill>
                <a:latin typeface="Calibri"/>
                <a:cs typeface="Calibri"/>
              </a:rPr>
              <a:t> the</a:t>
            </a:r>
            <a:r>
              <a:rPr sz="1200" b="1">
                <a:solidFill>
                  <a:srgbClr val="C4C4C4"/>
                </a:solidFill>
                <a:latin typeface="Calibri"/>
                <a:cs typeface="Calibri"/>
              </a:rPr>
              <a:t> </a:t>
            </a:r>
            <a:r>
              <a:rPr sz="1200" b="1" spc="-11">
                <a:solidFill>
                  <a:srgbClr val="C4C4C4"/>
                </a:solidFill>
                <a:latin typeface="Calibri"/>
                <a:cs typeface="Calibri"/>
              </a:rPr>
              <a:t>keypad.</a:t>
            </a:r>
            <a:endParaRPr sz="1200">
              <a:latin typeface="Calibri"/>
              <a:cs typeface="Calibri"/>
            </a:endParaRPr>
          </a:p>
          <a:p>
            <a:pPr marL="352425">
              <a:lnSpc>
                <a:spcPct val="100000"/>
              </a:lnSpc>
              <a:spcBef>
                <a:spcPts val="705"/>
              </a:spcBef>
              <a:tabLst>
                <a:tab pos="567214" algn="l"/>
              </a:tabLst>
            </a:pPr>
            <a:r>
              <a:rPr sz="750" spc="-4">
                <a:solidFill>
                  <a:srgbClr val="C4C4C4"/>
                </a:solidFill>
                <a:latin typeface="Courier New"/>
                <a:cs typeface="Courier New"/>
              </a:rPr>
              <a:t>o	</a:t>
            </a:r>
            <a:r>
              <a:rPr sz="1200" b="1" spc="-8">
                <a:solidFill>
                  <a:srgbClr val="C4C4C4"/>
                </a:solidFill>
                <a:latin typeface="Calibri"/>
                <a:cs typeface="Calibri"/>
              </a:rPr>
              <a:t>Display</a:t>
            </a:r>
            <a:r>
              <a:rPr sz="1200" b="1" spc="-4">
                <a:solidFill>
                  <a:srgbClr val="C4C4C4"/>
                </a:solidFill>
                <a:latin typeface="Calibri"/>
                <a:cs typeface="Calibri"/>
              </a:rPr>
              <a:t> </a:t>
            </a:r>
            <a:r>
              <a:rPr sz="1200" b="1" spc="-8">
                <a:solidFill>
                  <a:srgbClr val="C4C4C4"/>
                </a:solidFill>
                <a:latin typeface="Calibri"/>
                <a:cs typeface="Calibri"/>
              </a:rPr>
              <a:t>'*'</a:t>
            </a:r>
            <a:r>
              <a:rPr sz="1200" b="1" spc="4">
                <a:solidFill>
                  <a:srgbClr val="C4C4C4"/>
                </a:solidFill>
                <a:latin typeface="Calibri"/>
                <a:cs typeface="Calibri"/>
              </a:rPr>
              <a:t> </a:t>
            </a:r>
            <a:r>
              <a:rPr sz="1200" b="1" spc="-11">
                <a:solidFill>
                  <a:srgbClr val="C4C4C4"/>
                </a:solidFill>
                <a:latin typeface="Calibri"/>
                <a:cs typeface="Calibri"/>
              </a:rPr>
              <a:t>for</a:t>
            </a:r>
            <a:r>
              <a:rPr sz="1200" b="1" spc="15">
                <a:solidFill>
                  <a:srgbClr val="C4C4C4"/>
                </a:solidFill>
                <a:latin typeface="Calibri"/>
                <a:cs typeface="Calibri"/>
              </a:rPr>
              <a:t> </a:t>
            </a:r>
            <a:r>
              <a:rPr sz="1200" b="1" spc="-4">
                <a:solidFill>
                  <a:srgbClr val="C4C4C4"/>
                </a:solidFill>
                <a:latin typeface="Calibri"/>
                <a:cs typeface="Calibri"/>
              </a:rPr>
              <a:t>each</a:t>
            </a:r>
            <a:r>
              <a:rPr sz="1200" b="1">
                <a:solidFill>
                  <a:srgbClr val="C4C4C4"/>
                </a:solidFill>
                <a:latin typeface="Calibri"/>
                <a:cs typeface="Calibri"/>
              </a:rPr>
              <a:t> </a:t>
            </a:r>
            <a:r>
              <a:rPr sz="1200" b="1" spc="-4">
                <a:solidFill>
                  <a:srgbClr val="C4C4C4"/>
                </a:solidFill>
                <a:latin typeface="Calibri"/>
                <a:cs typeface="Calibri"/>
              </a:rPr>
              <a:t>digit</a:t>
            </a:r>
            <a:r>
              <a:rPr sz="1200" b="1">
                <a:solidFill>
                  <a:srgbClr val="C4C4C4"/>
                </a:solidFill>
                <a:latin typeface="Calibri"/>
                <a:cs typeface="Calibri"/>
              </a:rPr>
              <a:t> </a:t>
            </a:r>
            <a:r>
              <a:rPr sz="1200" b="1" spc="-4">
                <a:solidFill>
                  <a:srgbClr val="C4C4C4"/>
                </a:solidFill>
                <a:latin typeface="Calibri"/>
                <a:cs typeface="Calibri"/>
              </a:rPr>
              <a:t>as</a:t>
            </a:r>
            <a:r>
              <a:rPr sz="1200" b="1">
                <a:solidFill>
                  <a:srgbClr val="C4C4C4"/>
                </a:solidFill>
                <a:latin typeface="Calibri"/>
                <a:cs typeface="Calibri"/>
              </a:rPr>
              <a:t> </a:t>
            </a:r>
            <a:r>
              <a:rPr sz="1200" b="1" spc="-8">
                <a:solidFill>
                  <a:srgbClr val="C4C4C4"/>
                </a:solidFill>
                <a:latin typeface="Calibri"/>
                <a:cs typeface="Calibri"/>
              </a:rPr>
              <a:t>feedback.</a:t>
            </a:r>
            <a:endParaRPr sz="1200">
              <a:latin typeface="Calibri"/>
              <a:cs typeface="Calibri"/>
            </a:endParaRPr>
          </a:p>
          <a:p>
            <a:pPr marL="9525">
              <a:lnSpc>
                <a:spcPct val="100000"/>
              </a:lnSpc>
              <a:spcBef>
                <a:spcPts val="668"/>
              </a:spcBef>
            </a:pPr>
            <a:r>
              <a:rPr sz="1200" b="1" spc="-11">
                <a:solidFill>
                  <a:srgbClr val="C4C4C4"/>
                </a:solidFill>
                <a:latin typeface="Calibri"/>
                <a:cs typeface="Calibri"/>
              </a:rPr>
              <a:t>Return</a:t>
            </a:r>
            <a:r>
              <a:rPr sz="1200" b="1">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11">
                <a:solidFill>
                  <a:srgbClr val="C4C4C4"/>
                </a:solidFill>
                <a:latin typeface="Calibri"/>
                <a:cs typeface="Calibri"/>
              </a:rPr>
              <a:t>entered</a:t>
            </a:r>
            <a:r>
              <a:rPr sz="1200" b="1" spc="-4">
                <a:solidFill>
                  <a:srgbClr val="C4C4C4"/>
                </a:solidFill>
                <a:latin typeface="Calibri"/>
                <a:cs typeface="Calibri"/>
              </a:rPr>
              <a:t> </a:t>
            </a:r>
            <a:r>
              <a:rPr sz="1200" b="1" spc="-8">
                <a:solidFill>
                  <a:srgbClr val="C4C4C4"/>
                </a:solidFill>
                <a:latin typeface="Calibri"/>
                <a:cs typeface="Calibri"/>
              </a:rPr>
              <a:t>code.</a:t>
            </a:r>
            <a:endParaRPr sz="1200">
              <a:latin typeface="Calibri"/>
              <a:cs typeface="Calibri"/>
            </a:endParaRPr>
          </a:p>
          <a:p>
            <a:pPr>
              <a:lnSpc>
                <a:spcPct val="100000"/>
              </a:lnSpc>
            </a:pPr>
            <a:endParaRPr sz="1200">
              <a:latin typeface="Calibri"/>
              <a:cs typeface="Calibri"/>
            </a:endParaRPr>
          </a:p>
          <a:p>
            <a:pPr>
              <a:lnSpc>
                <a:spcPct val="100000"/>
              </a:lnSpc>
              <a:spcBef>
                <a:spcPts val="30"/>
              </a:spcBef>
            </a:pPr>
            <a:endParaRPr sz="1162">
              <a:latin typeface="Calibri"/>
              <a:cs typeface="Calibri"/>
            </a:endParaRPr>
          </a:p>
          <a:p>
            <a:pPr marL="9525">
              <a:lnSpc>
                <a:spcPct val="100000"/>
              </a:lnSpc>
            </a:pPr>
            <a:r>
              <a:rPr sz="1200" b="1" spc="-4">
                <a:solidFill>
                  <a:srgbClr val="C4C4C4"/>
                </a:solidFill>
                <a:latin typeface="Calibri"/>
                <a:cs typeface="Calibri"/>
              </a:rPr>
              <a:t>6.</a:t>
            </a:r>
            <a:r>
              <a:rPr sz="1200" b="1" spc="-15">
                <a:solidFill>
                  <a:srgbClr val="C4C4C4"/>
                </a:solidFill>
                <a:latin typeface="Calibri"/>
                <a:cs typeface="Calibri"/>
              </a:rPr>
              <a:t> </a:t>
            </a:r>
            <a:r>
              <a:rPr sz="1200" b="1" spc="-4">
                <a:solidFill>
                  <a:srgbClr val="C4C4C4"/>
                </a:solidFill>
                <a:latin typeface="Calibri"/>
                <a:cs typeface="Calibri"/>
              </a:rPr>
              <a:t>Locking</a:t>
            </a:r>
            <a:r>
              <a:rPr sz="1200" b="1" spc="-11">
                <a:solidFill>
                  <a:srgbClr val="C4C4C4"/>
                </a:solidFill>
                <a:latin typeface="Calibri"/>
                <a:cs typeface="Calibri"/>
              </a:rPr>
              <a:t> </a:t>
            </a:r>
            <a:r>
              <a:rPr sz="1200" b="1" spc="-8">
                <a:solidFill>
                  <a:srgbClr val="C4C4C4"/>
                </a:solidFill>
                <a:latin typeface="Calibri"/>
                <a:cs typeface="Calibri"/>
              </a:rPr>
              <a:t>Process</a:t>
            </a:r>
            <a:endParaRPr sz="1200">
              <a:latin typeface="Calibri"/>
              <a:cs typeface="Calibri"/>
            </a:endParaRPr>
          </a:p>
          <a:p>
            <a:pPr marL="9525">
              <a:lnSpc>
                <a:spcPct val="100000"/>
              </a:lnSpc>
              <a:spcBef>
                <a:spcPts val="701"/>
              </a:spcBef>
              <a:tabLst>
                <a:tab pos="266224" algn="l"/>
              </a:tabLst>
            </a:pPr>
            <a:r>
              <a:rPr sz="1200" b="1" spc="-8">
                <a:solidFill>
                  <a:srgbClr val="C4C4C4"/>
                </a:solidFill>
                <a:latin typeface="Calibri"/>
                <a:cs typeface="Calibri"/>
              </a:rPr>
              <a:t>1.	</a:t>
            </a:r>
            <a:r>
              <a:rPr sz="1200" b="1" spc="-4">
                <a:solidFill>
                  <a:srgbClr val="C4C4C4"/>
                </a:solidFill>
                <a:latin typeface="Calibri"/>
                <a:cs typeface="Calibri"/>
              </a:rPr>
              <a:t>Move</a:t>
            </a:r>
            <a:r>
              <a:rPr sz="1200" b="1" spc="-8">
                <a:solidFill>
                  <a:srgbClr val="C4C4C4"/>
                </a:solidFill>
                <a:latin typeface="Calibri"/>
                <a:cs typeface="Calibri"/>
              </a:rPr>
              <a:t> </a:t>
            </a:r>
            <a:r>
              <a:rPr sz="1200" b="1" spc="-4">
                <a:solidFill>
                  <a:srgbClr val="C4C4C4"/>
                </a:solidFill>
                <a:latin typeface="Calibri"/>
                <a:cs typeface="Calibri"/>
              </a:rPr>
              <a:t>the</a:t>
            </a:r>
            <a:r>
              <a:rPr sz="1200" b="1">
                <a:solidFill>
                  <a:srgbClr val="C4C4C4"/>
                </a:solidFill>
                <a:latin typeface="Calibri"/>
                <a:cs typeface="Calibri"/>
              </a:rPr>
              <a:t> </a:t>
            </a:r>
            <a:r>
              <a:rPr sz="1200" b="1" spc="-4">
                <a:solidFill>
                  <a:srgbClr val="C4C4C4"/>
                </a:solidFill>
                <a:latin typeface="Calibri"/>
                <a:cs typeface="Calibri"/>
              </a:rPr>
              <a:t>servo</a:t>
            </a:r>
            <a:r>
              <a:rPr sz="1200" b="1" spc="4">
                <a:solidFill>
                  <a:srgbClr val="C4C4C4"/>
                </a:solidFill>
                <a:latin typeface="Calibri"/>
                <a:cs typeface="Calibri"/>
              </a:rPr>
              <a:t> </a:t>
            </a:r>
            <a:r>
              <a:rPr sz="1200" b="1" spc="-8">
                <a:solidFill>
                  <a:srgbClr val="C4C4C4"/>
                </a:solidFill>
                <a:latin typeface="Calibri"/>
                <a:cs typeface="Calibri"/>
              </a:rPr>
              <a:t>to</a:t>
            </a:r>
            <a:r>
              <a:rPr sz="1200" b="1" spc="-4">
                <a:solidFill>
                  <a:srgbClr val="C4C4C4"/>
                </a:solidFill>
                <a:latin typeface="Calibri"/>
                <a:cs typeface="Calibri"/>
              </a:rPr>
              <a:t> the </a:t>
            </a:r>
            <a:r>
              <a:rPr sz="1200" b="1" spc="-8">
                <a:solidFill>
                  <a:srgbClr val="C4C4C4"/>
                </a:solidFill>
                <a:latin typeface="Calibri"/>
                <a:cs typeface="Calibri"/>
              </a:rPr>
              <a:t>locked</a:t>
            </a:r>
            <a:r>
              <a:rPr sz="1200" b="1" spc="-11">
                <a:solidFill>
                  <a:srgbClr val="C4C4C4"/>
                </a:solidFill>
                <a:latin typeface="Calibri"/>
                <a:cs typeface="Calibri"/>
              </a:rPr>
              <a:t> </a:t>
            </a:r>
            <a:r>
              <a:rPr sz="1200" b="1" spc="-4">
                <a:solidFill>
                  <a:srgbClr val="C4C4C4"/>
                </a:solidFill>
                <a:latin typeface="Calibri"/>
                <a:cs typeface="Calibri"/>
              </a:rPr>
              <a:t>position</a:t>
            </a:r>
            <a:r>
              <a:rPr sz="1200" b="1">
                <a:solidFill>
                  <a:srgbClr val="C4C4C4"/>
                </a:solidFill>
                <a:latin typeface="Calibri"/>
                <a:cs typeface="Calibri"/>
              </a:rPr>
              <a:t> </a:t>
            </a:r>
            <a:r>
              <a:rPr sz="1200" b="1" spc="-8">
                <a:solidFill>
                  <a:srgbClr val="C4C4C4"/>
                </a:solidFill>
                <a:latin typeface="Calibri"/>
                <a:cs typeface="Calibri"/>
              </a:rPr>
              <a:t>(20°).</a:t>
            </a:r>
            <a:endParaRPr sz="1200">
              <a:latin typeface="Calibri"/>
              <a:cs typeface="Calibri"/>
            </a:endParaRPr>
          </a:p>
          <a:p>
            <a:pPr marL="9525">
              <a:lnSpc>
                <a:spcPct val="100000"/>
              </a:lnSpc>
              <a:spcBef>
                <a:spcPts val="705"/>
              </a:spcBef>
            </a:pPr>
            <a:r>
              <a:rPr sz="1200" b="1" spc="-11">
                <a:solidFill>
                  <a:srgbClr val="C4C4C4"/>
                </a:solidFill>
                <a:latin typeface="Calibri"/>
                <a:cs typeface="Calibri"/>
              </a:rPr>
              <a:t>Save</a:t>
            </a:r>
            <a:r>
              <a:rPr sz="1200" b="1" spc="-4">
                <a:solidFill>
                  <a:srgbClr val="C4C4C4"/>
                </a:solidFill>
                <a:latin typeface="Calibri"/>
                <a:cs typeface="Calibri"/>
              </a:rPr>
              <a:t> </a:t>
            </a:r>
            <a:r>
              <a:rPr sz="1200" b="1" spc="-8">
                <a:solidFill>
                  <a:srgbClr val="C4C4C4"/>
                </a:solidFill>
                <a:latin typeface="Calibri"/>
                <a:cs typeface="Calibri"/>
              </a:rPr>
              <a:t>the</a:t>
            </a:r>
            <a:r>
              <a:rPr sz="1200" b="1" spc="8">
                <a:solidFill>
                  <a:srgbClr val="C4C4C4"/>
                </a:solidFill>
                <a:latin typeface="Calibri"/>
                <a:cs typeface="Calibri"/>
              </a:rPr>
              <a:t> </a:t>
            </a:r>
            <a:r>
              <a:rPr sz="1200" b="1" spc="-11">
                <a:solidFill>
                  <a:srgbClr val="C4C4C4"/>
                </a:solidFill>
                <a:latin typeface="Calibri"/>
                <a:cs typeface="Calibri"/>
              </a:rPr>
              <a:t>locked</a:t>
            </a:r>
            <a:r>
              <a:rPr sz="1200" b="1" spc="-4">
                <a:solidFill>
                  <a:srgbClr val="C4C4C4"/>
                </a:solidFill>
                <a:latin typeface="Calibri"/>
                <a:cs typeface="Calibri"/>
              </a:rPr>
              <a:t> </a:t>
            </a:r>
            <a:r>
              <a:rPr sz="1200" b="1" spc="-15">
                <a:solidFill>
                  <a:srgbClr val="C4C4C4"/>
                </a:solidFill>
                <a:latin typeface="Calibri"/>
                <a:cs typeface="Calibri"/>
              </a:rPr>
              <a:t>state</a:t>
            </a:r>
            <a:r>
              <a:rPr sz="1200" b="1" spc="-8">
                <a:solidFill>
                  <a:srgbClr val="C4C4C4"/>
                </a:solidFill>
                <a:latin typeface="Calibri"/>
                <a:cs typeface="Calibri"/>
              </a:rPr>
              <a:t> </a:t>
            </a:r>
            <a:r>
              <a:rPr sz="1200" b="1" spc="-4">
                <a:solidFill>
                  <a:srgbClr val="C4C4C4"/>
                </a:solidFill>
                <a:latin typeface="Calibri"/>
                <a:cs typeface="Calibri"/>
              </a:rPr>
              <a:t>in</a:t>
            </a:r>
            <a:r>
              <a:rPr sz="1200" b="1">
                <a:solidFill>
                  <a:srgbClr val="C4C4C4"/>
                </a:solidFill>
                <a:latin typeface="Calibri"/>
                <a:cs typeface="Calibri"/>
              </a:rPr>
              <a:t> </a:t>
            </a:r>
            <a:r>
              <a:rPr sz="1200" b="1" spc="-8">
                <a:solidFill>
                  <a:srgbClr val="C4C4C4"/>
                </a:solidFill>
                <a:latin typeface="Calibri"/>
                <a:cs typeface="Calibri"/>
              </a:rPr>
              <a:t>EEPROM.</a:t>
            </a:r>
            <a:endParaRPr sz="1200">
              <a:latin typeface="Calibri"/>
              <a:cs typeface="Calibri"/>
            </a:endParaRPr>
          </a:p>
          <a:p>
            <a:pPr>
              <a:lnSpc>
                <a:spcPct val="100000"/>
              </a:lnSpc>
            </a:pPr>
            <a:endParaRPr sz="1200">
              <a:latin typeface="Calibri"/>
              <a:cs typeface="Calibri"/>
            </a:endParaRPr>
          </a:p>
          <a:p>
            <a:pPr>
              <a:lnSpc>
                <a:spcPct val="100000"/>
              </a:lnSpc>
              <a:spcBef>
                <a:spcPts val="41"/>
              </a:spcBef>
            </a:pPr>
            <a:endParaRPr sz="1088">
              <a:latin typeface="Calibri"/>
              <a:cs typeface="Calibri"/>
            </a:endParaRPr>
          </a:p>
          <a:p>
            <a:pPr marL="9525">
              <a:lnSpc>
                <a:spcPct val="100000"/>
              </a:lnSpc>
              <a:spcBef>
                <a:spcPts val="4"/>
              </a:spcBef>
            </a:pPr>
            <a:r>
              <a:rPr sz="1200" b="1" spc="-4">
                <a:solidFill>
                  <a:srgbClr val="C4C4C4"/>
                </a:solidFill>
                <a:latin typeface="Calibri"/>
                <a:cs typeface="Calibri"/>
              </a:rPr>
              <a:t>7.</a:t>
            </a:r>
            <a:r>
              <a:rPr sz="1200" b="1" spc="-15">
                <a:solidFill>
                  <a:srgbClr val="C4C4C4"/>
                </a:solidFill>
                <a:latin typeface="Calibri"/>
                <a:cs typeface="Calibri"/>
              </a:rPr>
              <a:t> </a:t>
            </a:r>
            <a:r>
              <a:rPr sz="1200" b="1" spc="-4">
                <a:solidFill>
                  <a:srgbClr val="C4C4C4"/>
                </a:solidFill>
                <a:latin typeface="Calibri"/>
                <a:cs typeface="Calibri"/>
              </a:rPr>
              <a:t>Unlocking </a:t>
            </a:r>
            <a:r>
              <a:rPr sz="1200" b="1" spc="-8">
                <a:solidFill>
                  <a:srgbClr val="C4C4C4"/>
                </a:solidFill>
                <a:latin typeface="Calibri"/>
                <a:cs typeface="Calibri"/>
              </a:rPr>
              <a:t>Process</a:t>
            </a:r>
            <a:endParaRPr sz="1200">
              <a:latin typeface="Calibri"/>
              <a:cs typeface="Calibri"/>
            </a:endParaRPr>
          </a:p>
          <a:p>
            <a:pPr marL="266700" indent="-257175">
              <a:lnSpc>
                <a:spcPct val="100000"/>
              </a:lnSpc>
              <a:spcBef>
                <a:spcPts val="701"/>
              </a:spcBef>
              <a:buAutoNum type="arabicPeriod"/>
              <a:tabLst>
                <a:tab pos="266224" algn="l"/>
                <a:tab pos="266700" algn="l"/>
              </a:tabLst>
            </a:pPr>
            <a:r>
              <a:rPr sz="1200" b="1" spc="-4">
                <a:solidFill>
                  <a:srgbClr val="C4C4C4"/>
                </a:solidFill>
                <a:latin typeface="Calibri"/>
                <a:cs typeface="Calibri"/>
              </a:rPr>
              <a:t>Move</a:t>
            </a:r>
            <a:r>
              <a:rPr sz="1200" b="1" spc="-8">
                <a:solidFill>
                  <a:srgbClr val="C4C4C4"/>
                </a:solidFill>
                <a:latin typeface="Calibri"/>
                <a:cs typeface="Calibri"/>
              </a:rPr>
              <a:t> the</a:t>
            </a:r>
            <a:r>
              <a:rPr sz="1200" b="1" spc="4">
                <a:solidFill>
                  <a:srgbClr val="C4C4C4"/>
                </a:solidFill>
                <a:latin typeface="Calibri"/>
                <a:cs typeface="Calibri"/>
              </a:rPr>
              <a:t> </a:t>
            </a:r>
            <a:r>
              <a:rPr sz="1200" b="1" spc="-4">
                <a:solidFill>
                  <a:srgbClr val="C4C4C4"/>
                </a:solidFill>
                <a:latin typeface="Calibri"/>
                <a:cs typeface="Calibri"/>
              </a:rPr>
              <a:t>servo</a:t>
            </a:r>
            <a:r>
              <a:rPr sz="1200" b="1" spc="4">
                <a:solidFill>
                  <a:srgbClr val="C4C4C4"/>
                </a:solidFill>
                <a:latin typeface="Calibri"/>
                <a:cs typeface="Calibri"/>
              </a:rPr>
              <a:t> </a:t>
            </a:r>
            <a:r>
              <a:rPr sz="1200" b="1" spc="-8">
                <a:solidFill>
                  <a:srgbClr val="C4C4C4"/>
                </a:solidFill>
                <a:latin typeface="Calibri"/>
                <a:cs typeface="Calibri"/>
              </a:rPr>
              <a:t>to</a:t>
            </a:r>
            <a:r>
              <a:rPr sz="1200" b="1">
                <a:solidFill>
                  <a:srgbClr val="C4C4C4"/>
                </a:solidFill>
                <a:latin typeface="Calibri"/>
                <a:cs typeface="Calibri"/>
              </a:rPr>
              <a:t> </a:t>
            </a:r>
            <a:r>
              <a:rPr sz="1200" b="1" spc="-8">
                <a:solidFill>
                  <a:srgbClr val="C4C4C4"/>
                </a:solidFill>
                <a:latin typeface="Calibri"/>
                <a:cs typeface="Calibri"/>
              </a:rPr>
              <a:t>the unlocked</a:t>
            </a:r>
            <a:r>
              <a:rPr sz="1200" b="1" spc="11">
                <a:solidFill>
                  <a:srgbClr val="C4C4C4"/>
                </a:solidFill>
                <a:latin typeface="Calibri"/>
                <a:cs typeface="Calibri"/>
              </a:rPr>
              <a:t> </a:t>
            </a:r>
            <a:r>
              <a:rPr sz="1200" b="1" spc="-4">
                <a:solidFill>
                  <a:srgbClr val="C4C4C4"/>
                </a:solidFill>
                <a:latin typeface="Calibri"/>
                <a:cs typeface="Calibri"/>
              </a:rPr>
              <a:t>position</a:t>
            </a:r>
            <a:r>
              <a:rPr sz="1200" b="1" spc="-11">
                <a:solidFill>
                  <a:srgbClr val="C4C4C4"/>
                </a:solidFill>
                <a:latin typeface="Calibri"/>
                <a:cs typeface="Calibri"/>
              </a:rPr>
              <a:t> </a:t>
            </a:r>
            <a:r>
              <a:rPr sz="1200" b="1" spc="-4">
                <a:solidFill>
                  <a:srgbClr val="C4C4C4"/>
                </a:solidFill>
                <a:latin typeface="Calibri"/>
                <a:cs typeface="Calibri"/>
              </a:rPr>
              <a:t>(90°).</a:t>
            </a:r>
            <a:endParaRPr sz="1200">
              <a:latin typeface="Calibri"/>
              <a:cs typeface="Calibri"/>
            </a:endParaRPr>
          </a:p>
          <a:p>
            <a:pPr marL="266700" indent="-257175">
              <a:lnSpc>
                <a:spcPct val="100000"/>
              </a:lnSpc>
              <a:spcBef>
                <a:spcPts val="701"/>
              </a:spcBef>
              <a:buAutoNum type="arabicPeriod"/>
              <a:tabLst>
                <a:tab pos="266224" algn="l"/>
                <a:tab pos="266700" algn="l"/>
              </a:tabLst>
            </a:pPr>
            <a:r>
              <a:rPr sz="1200" b="1" spc="-8">
                <a:solidFill>
                  <a:srgbClr val="C4C4C4"/>
                </a:solidFill>
                <a:latin typeface="Calibri"/>
                <a:cs typeface="Calibri"/>
              </a:rPr>
              <a:t>Display "Unlocked!"</a:t>
            </a:r>
            <a:r>
              <a:rPr sz="1200" b="1" spc="15">
                <a:solidFill>
                  <a:srgbClr val="C4C4C4"/>
                </a:solidFill>
                <a:latin typeface="Calibri"/>
                <a:cs typeface="Calibri"/>
              </a:rPr>
              <a:t> </a:t>
            </a:r>
            <a:r>
              <a:rPr sz="1200" b="1" spc="-4">
                <a:solidFill>
                  <a:srgbClr val="C4C4C4"/>
                </a:solidFill>
                <a:latin typeface="Calibri"/>
                <a:cs typeface="Calibri"/>
              </a:rPr>
              <a:t>on </a:t>
            </a:r>
            <a:r>
              <a:rPr sz="1200" b="1" spc="-8">
                <a:solidFill>
                  <a:srgbClr val="C4C4C4"/>
                </a:solidFill>
                <a:latin typeface="Calibri"/>
                <a:cs typeface="Calibri"/>
              </a:rPr>
              <a:t>the</a:t>
            </a:r>
            <a:r>
              <a:rPr sz="1200" b="1" spc="-11">
                <a:solidFill>
                  <a:srgbClr val="C4C4C4"/>
                </a:solidFill>
                <a:latin typeface="Calibri"/>
                <a:cs typeface="Calibri"/>
              </a:rPr>
              <a:t> </a:t>
            </a:r>
            <a:r>
              <a:rPr sz="1200" b="1" spc="-19">
                <a:solidFill>
                  <a:srgbClr val="C4C4C4"/>
                </a:solidFill>
                <a:latin typeface="Calibri"/>
                <a:cs typeface="Calibri"/>
              </a:rPr>
              <a:t>LCD.</a:t>
            </a:r>
            <a:endParaRPr sz="1200">
              <a:latin typeface="Calibri"/>
              <a:cs typeface="Calibri"/>
            </a:endParaRPr>
          </a:p>
        </p:txBody>
      </p:sp>
      <p:sp>
        <p:nvSpPr>
          <p:cNvPr id="3" name="object 3"/>
          <p:cNvSpPr txBox="1">
            <a:spLocks noGrp="1"/>
          </p:cNvSpPr>
          <p:nvPr>
            <p:ph type="sldNum" sz="quarter" idx="7"/>
          </p:nvPr>
        </p:nvSpPr>
        <p:spPr>
          <a:xfrm>
            <a:off x="8460432" y="4659982"/>
            <a:ext cx="440023" cy="307777"/>
          </a:xfrm>
          <a:prstGeom prst="rect">
            <a:avLst/>
          </a:prstGeom>
        </p:spPr>
        <p:txBody>
          <a:bodyPr vert="horz" wrap="square" lIns="0" tIns="0" rIns="0" bIns="0" rtlCol="0">
            <a:spAutoFit/>
          </a:bodyPr>
          <a:lstStyle/>
          <a:p>
            <a:pPr marL="28575">
              <a:lnSpc>
                <a:spcPts val="2359"/>
              </a:lnSpc>
            </a:pPr>
            <a:fld id="{81D60167-4931-47E6-BA6A-407CBD079E47}" type="slidenum">
              <a:rPr spc="-60"/>
              <a:t>25</a:t>
            </a:fld>
            <a:endParaRPr spc="-60"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3907" y="580472"/>
            <a:ext cx="4008120" cy="2663666"/>
          </a:xfrm>
          <a:prstGeom prst="rect">
            <a:avLst/>
          </a:prstGeom>
        </p:spPr>
        <p:txBody>
          <a:bodyPr vert="horz" wrap="square" lIns="0" tIns="98584" rIns="0" bIns="0" rtlCol="0">
            <a:spAutoFit/>
          </a:bodyPr>
          <a:lstStyle/>
          <a:p>
            <a:pPr marL="9525">
              <a:lnSpc>
                <a:spcPct val="100000"/>
              </a:lnSpc>
              <a:spcBef>
                <a:spcPts val="776"/>
              </a:spcBef>
            </a:pPr>
            <a:r>
              <a:rPr sz="1200" b="1" spc="-4">
                <a:solidFill>
                  <a:srgbClr val="C4C4C4"/>
                </a:solidFill>
                <a:latin typeface="Calibri"/>
                <a:cs typeface="Calibri"/>
              </a:rPr>
              <a:t>8.</a:t>
            </a:r>
            <a:r>
              <a:rPr sz="1200" b="1">
                <a:solidFill>
                  <a:srgbClr val="C4C4C4"/>
                </a:solidFill>
                <a:latin typeface="Calibri"/>
                <a:cs typeface="Calibri"/>
              </a:rPr>
              <a:t> </a:t>
            </a:r>
            <a:r>
              <a:rPr sz="1200" b="1" spc="-8">
                <a:solidFill>
                  <a:srgbClr val="C4C4C4"/>
                </a:solidFill>
                <a:latin typeface="Calibri"/>
                <a:cs typeface="Calibri"/>
              </a:rPr>
              <a:t>New</a:t>
            </a:r>
            <a:r>
              <a:rPr sz="1200" b="1">
                <a:solidFill>
                  <a:srgbClr val="C4C4C4"/>
                </a:solidFill>
                <a:latin typeface="Calibri"/>
                <a:cs typeface="Calibri"/>
              </a:rPr>
              <a:t> </a:t>
            </a:r>
            <a:r>
              <a:rPr sz="1200" b="1" spc="-8">
                <a:solidFill>
                  <a:srgbClr val="C4C4C4"/>
                </a:solidFill>
                <a:latin typeface="Calibri"/>
                <a:cs typeface="Calibri"/>
              </a:rPr>
              <a:t>Code</a:t>
            </a:r>
            <a:r>
              <a:rPr sz="1200" b="1" spc="4">
                <a:solidFill>
                  <a:srgbClr val="C4C4C4"/>
                </a:solidFill>
                <a:latin typeface="Calibri"/>
                <a:cs typeface="Calibri"/>
              </a:rPr>
              <a:t> </a:t>
            </a:r>
            <a:r>
              <a:rPr sz="1200" b="1" spc="-8">
                <a:solidFill>
                  <a:srgbClr val="C4C4C4"/>
                </a:solidFill>
                <a:latin typeface="Calibri"/>
                <a:cs typeface="Calibri"/>
              </a:rPr>
              <a:t>Setting</a:t>
            </a:r>
            <a:r>
              <a:rPr sz="1200" b="1" spc="15">
                <a:solidFill>
                  <a:srgbClr val="C4C4C4"/>
                </a:solidFill>
                <a:latin typeface="Calibri"/>
                <a:cs typeface="Calibri"/>
              </a:rPr>
              <a:t> </a:t>
            </a:r>
            <a:r>
              <a:rPr sz="1200" b="1" spc="-4">
                <a:solidFill>
                  <a:srgbClr val="C4C4C4"/>
                </a:solidFill>
                <a:latin typeface="Calibri"/>
                <a:cs typeface="Calibri"/>
              </a:rPr>
              <a:t>Logic</a:t>
            </a:r>
            <a:r>
              <a:rPr sz="1200" b="1" spc="4">
                <a:solidFill>
                  <a:srgbClr val="C4C4C4"/>
                </a:solidFill>
                <a:latin typeface="Calibri"/>
                <a:cs typeface="Calibri"/>
              </a:rPr>
              <a:t> </a:t>
            </a:r>
            <a:r>
              <a:rPr sz="1200" b="1" spc="-8">
                <a:solidFill>
                  <a:srgbClr val="C4C4C4"/>
                </a:solidFill>
                <a:latin typeface="Calibri"/>
                <a:cs typeface="Calibri"/>
              </a:rPr>
              <a:t>(setNewCode</a:t>
            </a:r>
            <a:r>
              <a:rPr sz="1200" b="1" spc="4">
                <a:solidFill>
                  <a:srgbClr val="C4C4C4"/>
                </a:solidFill>
                <a:latin typeface="Calibri"/>
                <a:cs typeface="Calibri"/>
              </a:rPr>
              <a:t> </a:t>
            </a:r>
            <a:r>
              <a:rPr sz="1200" b="1" spc="-4">
                <a:solidFill>
                  <a:srgbClr val="C4C4C4"/>
                </a:solidFill>
                <a:latin typeface="Calibri"/>
                <a:cs typeface="Calibri"/>
              </a:rPr>
              <a:t>function)</a:t>
            </a:r>
            <a:endParaRPr sz="1200">
              <a:latin typeface="Calibri"/>
              <a:cs typeface="Calibri"/>
            </a:endParaRPr>
          </a:p>
          <a:p>
            <a:pPr marL="266700" indent="-257651">
              <a:lnSpc>
                <a:spcPct val="100000"/>
              </a:lnSpc>
              <a:spcBef>
                <a:spcPts val="701"/>
              </a:spcBef>
              <a:buAutoNum type="arabicPeriod"/>
              <a:tabLst>
                <a:tab pos="266224" algn="l"/>
                <a:tab pos="267176" algn="l"/>
              </a:tabLst>
            </a:pPr>
            <a:r>
              <a:rPr sz="1200" b="1" spc="-8">
                <a:solidFill>
                  <a:srgbClr val="C4C4C4"/>
                </a:solidFill>
                <a:latin typeface="Calibri"/>
                <a:cs typeface="Calibri"/>
              </a:rPr>
              <a:t>Display</a:t>
            </a:r>
            <a:r>
              <a:rPr sz="1200" b="1">
                <a:solidFill>
                  <a:srgbClr val="C4C4C4"/>
                </a:solidFill>
                <a:latin typeface="Calibri"/>
                <a:cs typeface="Calibri"/>
              </a:rPr>
              <a:t> </a:t>
            </a:r>
            <a:r>
              <a:rPr sz="1200" b="1" spc="-4">
                <a:solidFill>
                  <a:srgbClr val="C4C4C4"/>
                </a:solidFill>
                <a:latin typeface="Calibri"/>
                <a:cs typeface="Calibri"/>
              </a:rPr>
              <a:t>a</a:t>
            </a:r>
            <a:r>
              <a:rPr sz="1200" b="1">
                <a:solidFill>
                  <a:srgbClr val="C4C4C4"/>
                </a:solidFill>
                <a:latin typeface="Calibri"/>
                <a:cs typeface="Calibri"/>
              </a:rPr>
              <a:t> </a:t>
            </a:r>
            <a:r>
              <a:rPr sz="1200" b="1" spc="-8">
                <a:solidFill>
                  <a:srgbClr val="C4C4C4"/>
                </a:solidFill>
                <a:latin typeface="Calibri"/>
                <a:cs typeface="Calibri"/>
              </a:rPr>
              <a:t>message</a:t>
            </a:r>
            <a:r>
              <a:rPr sz="1200" b="1">
                <a:solidFill>
                  <a:srgbClr val="C4C4C4"/>
                </a:solidFill>
                <a:latin typeface="Calibri"/>
                <a:cs typeface="Calibri"/>
              </a:rPr>
              <a:t> </a:t>
            </a:r>
            <a:r>
              <a:rPr sz="1200" b="1" spc="-8">
                <a:solidFill>
                  <a:srgbClr val="C4C4C4"/>
                </a:solidFill>
                <a:latin typeface="Calibri"/>
                <a:cs typeface="Calibri"/>
              </a:rPr>
              <a:t>prompting</a:t>
            </a:r>
            <a:r>
              <a:rPr sz="1200" b="1" spc="30">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4">
                <a:solidFill>
                  <a:srgbClr val="C4C4C4"/>
                </a:solidFill>
                <a:latin typeface="Calibri"/>
                <a:cs typeface="Calibri"/>
              </a:rPr>
              <a:t>user</a:t>
            </a:r>
            <a:r>
              <a:rPr sz="1200" b="1" spc="8">
                <a:solidFill>
                  <a:srgbClr val="C4C4C4"/>
                </a:solidFill>
                <a:latin typeface="Calibri"/>
                <a:cs typeface="Calibri"/>
              </a:rPr>
              <a:t> </a:t>
            </a:r>
            <a:r>
              <a:rPr sz="1200" b="1" spc="-8">
                <a:solidFill>
                  <a:srgbClr val="C4C4C4"/>
                </a:solidFill>
                <a:latin typeface="Calibri"/>
                <a:cs typeface="Calibri"/>
              </a:rPr>
              <a:t>to</a:t>
            </a:r>
            <a:r>
              <a:rPr sz="1200" b="1">
                <a:solidFill>
                  <a:srgbClr val="C4C4C4"/>
                </a:solidFill>
                <a:latin typeface="Calibri"/>
                <a:cs typeface="Calibri"/>
              </a:rPr>
              <a:t> </a:t>
            </a:r>
            <a:r>
              <a:rPr sz="1200" b="1" spc="-11">
                <a:solidFill>
                  <a:srgbClr val="C4C4C4"/>
                </a:solidFill>
                <a:latin typeface="Calibri"/>
                <a:cs typeface="Calibri"/>
              </a:rPr>
              <a:t>enter</a:t>
            </a:r>
            <a:r>
              <a:rPr sz="1200" b="1" spc="8">
                <a:solidFill>
                  <a:srgbClr val="C4C4C4"/>
                </a:solidFill>
                <a:latin typeface="Calibri"/>
                <a:cs typeface="Calibri"/>
              </a:rPr>
              <a:t> </a:t>
            </a:r>
            <a:r>
              <a:rPr sz="1200" b="1" spc="-4">
                <a:solidFill>
                  <a:srgbClr val="C4C4C4"/>
                </a:solidFill>
                <a:latin typeface="Calibri"/>
                <a:cs typeface="Calibri"/>
              </a:rPr>
              <a:t>a</a:t>
            </a:r>
            <a:r>
              <a:rPr sz="1200" b="1">
                <a:solidFill>
                  <a:srgbClr val="C4C4C4"/>
                </a:solidFill>
                <a:latin typeface="Calibri"/>
                <a:cs typeface="Calibri"/>
              </a:rPr>
              <a:t> </a:t>
            </a:r>
            <a:r>
              <a:rPr sz="1200" b="1" spc="-8">
                <a:solidFill>
                  <a:srgbClr val="C4C4C4"/>
                </a:solidFill>
                <a:latin typeface="Calibri"/>
                <a:cs typeface="Calibri"/>
              </a:rPr>
              <a:t>new</a:t>
            </a:r>
            <a:r>
              <a:rPr sz="1200" b="1" spc="4">
                <a:solidFill>
                  <a:srgbClr val="C4C4C4"/>
                </a:solidFill>
                <a:latin typeface="Calibri"/>
                <a:cs typeface="Calibri"/>
              </a:rPr>
              <a:t> </a:t>
            </a:r>
            <a:r>
              <a:rPr sz="1200" b="1" spc="-8">
                <a:solidFill>
                  <a:srgbClr val="C4C4C4"/>
                </a:solidFill>
                <a:latin typeface="Calibri"/>
                <a:cs typeface="Calibri"/>
              </a:rPr>
              <a:t>code.</a:t>
            </a:r>
            <a:endParaRPr sz="1200">
              <a:latin typeface="Calibri"/>
              <a:cs typeface="Calibri"/>
            </a:endParaRPr>
          </a:p>
          <a:p>
            <a:pPr marL="266700" indent="-257651">
              <a:lnSpc>
                <a:spcPct val="100000"/>
              </a:lnSpc>
              <a:spcBef>
                <a:spcPts val="701"/>
              </a:spcBef>
              <a:buAutoNum type="arabicPeriod"/>
              <a:tabLst>
                <a:tab pos="266224" algn="l"/>
                <a:tab pos="267176" algn="l"/>
              </a:tabLst>
            </a:pPr>
            <a:r>
              <a:rPr sz="1200" b="1" spc="-34">
                <a:solidFill>
                  <a:srgbClr val="C4C4C4"/>
                </a:solidFill>
                <a:latin typeface="Calibri"/>
                <a:cs typeface="Calibri"/>
              </a:rPr>
              <a:t>Take</a:t>
            </a:r>
            <a:r>
              <a:rPr sz="1200" b="1" spc="-15">
                <a:solidFill>
                  <a:srgbClr val="C4C4C4"/>
                </a:solidFill>
                <a:latin typeface="Calibri"/>
                <a:cs typeface="Calibri"/>
              </a:rPr>
              <a:t> </a:t>
            </a:r>
            <a:r>
              <a:rPr sz="1200" b="1" spc="-8">
                <a:solidFill>
                  <a:srgbClr val="C4C4C4"/>
                </a:solidFill>
                <a:latin typeface="Calibri"/>
                <a:cs typeface="Calibri"/>
              </a:rPr>
              <a:t>the </a:t>
            </a:r>
            <a:r>
              <a:rPr sz="1200" b="1" spc="-11">
                <a:solidFill>
                  <a:srgbClr val="C4C4C4"/>
                </a:solidFill>
                <a:latin typeface="Calibri"/>
                <a:cs typeface="Calibri"/>
              </a:rPr>
              <a:t>first</a:t>
            </a:r>
            <a:r>
              <a:rPr sz="1200" b="1" spc="4">
                <a:solidFill>
                  <a:srgbClr val="C4C4C4"/>
                </a:solidFill>
                <a:latin typeface="Calibri"/>
                <a:cs typeface="Calibri"/>
              </a:rPr>
              <a:t> </a:t>
            </a:r>
            <a:r>
              <a:rPr sz="1200" b="1" spc="-4">
                <a:solidFill>
                  <a:srgbClr val="C4C4C4"/>
                </a:solidFill>
                <a:latin typeface="Calibri"/>
                <a:cs typeface="Calibri"/>
              </a:rPr>
              <a:t>input</a:t>
            </a:r>
            <a:r>
              <a:rPr sz="1200" b="1" spc="8">
                <a:solidFill>
                  <a:srgbClr val="C4C4C4"/>
                </a:solidFill>
                <a:latin typeface="Calibri"/>
                <a:cs typeface="Calibri"/>
              </a:rPr>
              <a:t> </a:t>
            </a:r>
            <a:r>
              <a:rPr sz="1200" b="1" spc="-4">
                <a:solidFill>
                  <a:srgbClr val="C4C4C4"/>
                </a:solidFill>
                <a:latin typeface="Calibri"/>
                <a:cs typeface="Calibri"/>
              </a:rPr>
              <a:t>of</a:t>
            </a:r>
            <a:r>
              <a:rPr sz="1200" b="1">
                <a:solidFill>
                  <a:srgbClr val="C4C4C4"/>
                </a:solidFill>
                <a:latin typeface="Calibri"/>
                <a:cs typeface="Calibri"/>
              </a:rPr>
              <a:t> </a:t>
            </a:r>
            <a:r>
              <a:rPr sz="1200" b="1" spc="-4">
                <a:solidFill>
                  <a:srgbClr val="C4C4C4"/>
                </a:solidFill>
                <a:latin typeface="Calibri"/>
                <a:cs typeface="Calibri"/>
              </a:rPr>
              <a:t>4</a:t>
            </a:r>
            <a:r>
              <a:rPr sz="1200" b="1">
                <a:solidFill>
                  <a:srgbClr val="C4C4C4"/>
                </a:solidFill>
                <a:latin typeface="Calibri"/>
                <a:cs typeface="Calibri"/>
              </a:rPr>
              <a:t> </a:t>
            </a:r>
            <a:r>
              <a:rPr sz="1200" b="1" spc="-4">
                <a:solidFill>
                  <a:srgbClr val="C4C4C4"/>
                </a:solidFill>
                <a:latin typeface="Calibri"/>
                <a:cs typeface="Calibri"/>
              </a:rPr>
              <a:t>digits.</a:t>
            </a:r>
            <a:endParaRPr sz="1200">
              <a:latin typeface="Calibri"/>
              <a:cs typeface="Calibri"/>
            </a:endParaRPr>
          </a:p>
          <a:p>
            <a:pPr marL="266700" indent="-257651">
              <a:lnSpc>
                <a:spcPct val="100000"/>
              </a:lnSpc>
              <a:spcBef>
                <a:spcPts val="705"/>
              </a:spcBef>
              <a:buAutoNum type="arabicPeriod"/>
              <a:tabLst>
                <a:tab pos="266224" algn="l"/>
                <a:tab pos="267176" algn="l"/>
              </a:tabLst>
            </a:pPr>
            <a:r>
              <a:rPr sz="1200" b="1" spc="-4">
                <a:solidFill>
                  <a:srgbClr val="C4C4C4"/>
                </a:solidFill>
                <a:latin typeface="Calibri"/>
                <a:cs typeface="Calibri"/>
              </a:rPr>
              <a:t>Ask the</a:t>
            </a:r>
            <a:r>
              <a:rPr sz="1200" b="1" spc="8">
                <a:solidFill>
                  <a:srgbClr val="C4C4C4"/>
                </a:solidFill>
                <a:latin typeface="Calibri"/>
                <a:cs typeface="Calibri"/>
              </a:rPr>
              <a:t> </a:t>
            </a:r>
            <a:r>
              <a:rPr sz="1200" b="1" spc="-4">
                <a:solidFill>
                  <a:srgbClr val="C4C4C4"/>
                </a:solidFill>
                <a:latin typeface="Calibri"/>
                <a:cs typeface="Calibri"/>
              </a:rPr>
              <a:t>user</a:t>
            </a:r>
            <a:r>
              <a:rPr sz="1200" b="1">
                <a:solidFill>
                  <a:srgbClr val="C4C4C4"/>
                </a:solidFill>
                <a:latin typeface="Calibri"/>
                <a:cs typeface="Calibri"/>
              </a:rPr>
              <a:t> </a:t>
            </a:r>
            <a:r>
              <a:rPr sz="1200" b="1" spc="-8">
                <a:solidFill>
                  <a:srgbClr val="C4C4C4"/>
                </a:solidFill>
                <a:latin typeface="Calibri"/>
                <a:cs typeface="Calibri"/>
              </a:rPr>
              <a:t>to</a:t>
            </a:r>
            <a:r>
              <a:rPr sz="1200" b="1" spc="4">
                <a:solidFill>
                  <a:srgbClr val="C4C4C4"/>
                </a:solidFill>
                <a:latin typeface="Calibri"/>
                <a:cs typeface="Calibri"/>
              </a:rPr>
              <a:t> </a:t>
            </a:r>
            <a:r>
              <a:rPr sz="1200" b="1" spc="-8">
                <a:solidFill>
                  <a:srgbClr val="C4C4C4"/>
                </a:solidFill>
                <a:latin typeface="Calibri"/>
                <a:cs typeface="Calibri"/>
              </a:rPr>
              <a:t>confirm</a:t>
            </a:r>
            <a:r>
              <a:rPr sz="1200" b="1" spc="19">
                <a:solidFill>
                  <a:srgbClr val="C4C4C4"/>
                </a:solidFill>
                <a:latin typeface="Calibri"/>
                <a:cs typeface="Calibri"/>
              </a:rPr>
              <a:t> </a:t>
            </a:r>
            <a:r>
              <a:rPr sz="1200" b="1" spc="-4">
                <a:solidFill>
                  <a:srgbClr val="C4C4C4"/>
                </a:solidFill>
                <a:latin typeface="Calibri"/>
                <a:cs typeface="Calibri"/>
              </a:rPr>
              <a:t>the</a:t>
            </a:r>
            <a:r>
              <a:rPr sz="1200" b="1" spc="8">
                <a:solidFill>
                  <a:srgbClr val="C4C4C4"/>
                </a:solidFill>
                <a:latin typeface="Calibri"/>
                <a:cs typeface="Calibri"/>
              </a:rPr>
              <a:t> </a:t>
            </a:r>
            <a:r>
              <a:rPr sz="1200" b="1" spc="-8">
                <a:solidFill>
                  <a:srgbClr val="C4C4C4"/>
                </a:solidFill>
                <a:latin typeface="Calibri"/>
                <a:cs typeface="Calibri"/>
              </a:rPr>
              <a:t>new</a:t>
            </a:r>
            <a:r>
              <a:rPr sz="1200" b="1" spc="8">
                <a:solidFill>
                  <a:srgbClr val="C4C4C4"/>
                </a:solidFill>
                <a:latin typeface="Calibri"/>
                <a:cs typeface="Calibri"/>
              </a:rPr>
              <a:t> </a:t>
            </a:r>
            <a:r>
              <a:rPr sz="1200" b="1" spc="-4">
                <a:solidFill>
                  <a:srgbClr val="C4C4C4"/>
                </a:solidFill>
                <a:latin typeface="Calibri"/>
                <a:cs typeface="Calibri"/>
              </a:rPr>
              <a:t>code</a:t>
            </a:r>
            <a:r>
              <a:rPr sz="1200" b="1" spc="4">
                <a:solidFill>
                  <a:srgbClr val="C4C4C4"/>
                </a:solidFill>
                <a:latin typeface="Calibri"/>
                <a:cs typeface="Calibri"/>
              </a:rPr>
              <a:t> </a:t>
            </a:r>
            <a:r>
              <a:rPr sz="1200" b="1" spc="-11">
                <a:solidFill>
                  <a:srgbClr val="C4C4C4"/>
                </a:solidFill>
                <a:latin typeface="Calibri"/>
                <a:cs typeface="Calibri"/>
              </a:rPr>
              <a:t>by</a:t>
            </a:r>
            <a:r>
              <a:rPr sz="1200" b="1" spc="15">
                <a:solidFill>
                  <a:srgbClr val="C4C4C4"/>
                </a:solidFill>
                <a:latin typeface="Calibri"/>
                <a:cs typeface="Calibri"/>
              </a:rPr>
              <a:t> </a:t>
            </a:r>
            <a:r>
              <a:rPr sz="1200" b="1" spc="-11">
                <a:solidFill>
                  <a:srgbClr val="C4C4C4"/>
                </a:solidFill>
                <a:latin typeface="Calibri"/>
                <a:cs typeface="Calibri"/>
              </a:rPr>
              <a:t>entering</a:t>
            </a:r>
            <a:r>
              <a:rPr sz="1200" b="1" spc="11">
                <a:solidFill>
                  <a:srgbClr val="C4C4C4"/>
                </a:solidFill>
                <a:latin typeface="Calibri"/>
                <a:cs typeface="Calibri"/>
              </a:rPr>
              <a:t> </a:t>
            </a:r>
            <a:r>
              <a:rPr sz="1200" b="1" spc="-4">
                <a:solidFill>
                  <a:srgbClr val="C4C4C4"/>
                </a:solidFill>
                <a:latin typeface="Calibri"/>
                <a:cs typeface="Calibri"/>
              </a:rPr>
              <a:t>it</a:t>
            </a:r>
            <a:r>
              <a:rPr sz="1200" b="1" spc="-8">
                <a:solidFill>
                  <a:srgbClr val="C4C4C4"/>
                </a:solidFill>
                <a:latin typeface="Calibri"/>
                <a:cs typeface="Calibri"/>
              </a:rPr>
              <a:t> again.</a:t>
            </a:r>
            <a:endParaRPr sz="1200">
              <a:latin typeface="Calibri"/>
              <a:cs typeface="Calibri"/>
            </a:endParaRPr>
          </a:p>
          <a:p>
            <a:pPr marL="266700" indent="-257651">
              <a:lnSpc>
                <a:spcPct val="100000"/>
              </a:lnSpc>
              <a:spcBef>
                <a:spcPts val="701"/>
              </a:spcBef>
              <a:buAutoNum type="arabicPeriod"/>
              <a:tabLst>
                <a:tab pos="266224" algn="l"/>
                <a:tab pos="267176" algn="l"/>
              </a:tabLst>
            </a:pPr>
            <a:r>
              <a:rPr sz="1200" b="1" spc="-8">
                <a:solidFill>
                  <a:srgbClr val="C4C4C4"/>
                </a:solidFill>
                <a:latin typeface="Calibri"/>
                <a:cs typeface="Calibri"/>
              </a:rPr>
              <a:t>If</a:t>
            </a:r>
            <a:r>
              <a:rPr sz="1200" b="1">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8">
                <a:solidFill>
                  <a:srgbClr val="C4C4C4"/>
                </a:solidFill>
                <a:latin typeface="Calibri"/>
                <a:cs typeface="Calibri"/>
              </a:rPr>
              <a:t>two</a:t>
            </a:r>
            <a:r>
              <a:rPr sz="1200" b="1" spc="-4">
                <a:solidFill>
                  <a:srgbClr val="C4C4C4"/>
                </a:solidFill>
                <a:latin typeface="Calibri"/>
                <a:cs typeface="Calibri"/>
              </a:rPr>
              <a:t> </a:t>
            </a:r>
            <a:r>
              <a:rPr sz="1200" b="1" spc="-8">
                <a:solidFill>
                  <a:srgbClr val="C4C4C4"/>
                </a:solidFill>
                <a:latin typeface="Calibri"/>
                <a:cs typeface="Calibri"/>
              </a:rPr>
              <a:t>codes</a:t>
            </a:r>
            <a:r>
              <a:rPr sz="1200" b="1" spc="4">
                <a:solidFill>
                  <a:srgbClr val="C4C4C4"/>
                </a:solidFill>
                <a:latin typeface="Calibri"/>
                <a:cs typeface="Calibri"/>
              </a:rPr>
              <a:t> </a:t>
            </a:r>
            <a:r>
              <a:rPr sz="1200" b="1" spc="-11">
                <a:solidFill>
                  <a:srgbClr val="C4C4C4"/>
                </a:solidFill>
                <a:latin typeface="Calibri"/>
                <a:cs typeface="Calibri"/>
              </a:rPr>
              <a:t>match:</a:t>
            </a:r>
            <a:endParaRPr sz="1200">
              <a:latin typeface="Calibri"/>
              <a:cs typeface="Calibri"/>
            </a:endParaRPr>
          </a:p>
          <a:p>
            <a:pPr marL="567214" lvl="1" indent="-215265">
              <a:lnSpc>
                <a:spcPct val="100000"/>
              </a:lnSpc>
              <a:spcBef>
                <a:spcPts val="705"/>
              </a:spcBef>
              <a:buSzPct val="62500"/>
              <a:buFont typeface="Courier New"/>
              <a:buChar char="o"/>
              <a:tabLst>
                <a:tab pos="567214" algn="l"/>
                <a:tab pos="567690" algn="l"/>
              </a:tabLst>
            </a:pPr>
            <a:r>
              <a:rPr sz="1200" b="1" spc="-11">
                <a:solidFill>
                  <a:srgbClr val="C4C4C4"/>
                </a:solidFill>
                <a:latin typeface="Calibri"/>
                <a:cs typeface="Calibri"/>
              </a:rPr>
              <a:t>Save</a:t>
            </a:r>
            <a:r>
              <a:rPr sz="1200" b="1" spc="-8">
                <a:solidFill>
                  <a:srgbClr val="C4C4C4"/>
                </a:solidFill>
                <a:latin typeface="Calibri"/>
                <a:cs typeface="Calibri"/>
              </a:rPr>
              <a:t> the</a:t>
            </a:r>
            <a:r>
              <a:rPr sz="1200" b="1">
                <a:solidFill>
                  <a:srgbClr val="C4C4C4"/>
                </a:solidFill>
                <a:latin typeface="Calibri"/>
                <a:cs typeface="Calibri"/>
              </a:rPr>
              <a:t> </a:t>
            </a:r>
            <a:r>
              <a:rPr sz="1200" b="1" spc="-8">
                <a:solidFill>
                  <a:srgbClr val="C4C4C4"/>
                </a:solidFill>
                <a:latin typeface="Calibri"/>
                <a:cs typeface="Calibri"/>
              </a:rPr>
              <a:t>new</a:t>
            </a:r>
            <a:r>
              <a:rPr sz="1200" b="1" spc="4">
                <a:solidFill>
                  <a:srgbClr val="C4C4C4"/>
                </a:solidFill>
                <a:latin typeface="Calibri"/>
                <a:cs typeface="Calibri"/>
              </a:rPr>
              <a:t> </a:t>
            </a:r>
            <a:r>
              <a:rPr sz="1200" b="1" spc="-8">
                <a:solidFill>
                  <a:srgbClr val="C4C4C4"/>
                </a:solidFill>
                <a:latin typeface="Calibri"/>
                <a:cs typeface="Calibri"/>
              </a:rPr>
              <a:t>code</a:t>
            </a:r>
            <a:r>
              <a:rPr sz="1200" b="1">
                <a:solidFill>
                  <a:srgbClr val="C4C4C4"/>
                </a:solidFill>
                <a:latin typeface="Calibri"/>
                <a:cs typeface="Calibri"/>
              </a:rPr>
              <a:t> </a:t>
            </a:r>
            <a:r>
              <a:rPr sz="1200" b="1" spc="-4">
                <a:solidFill>
                  <a:srgbClr val="C4C4C4"/>
                </a:solidFill>
                <a:latin typeface="Calibri"/>
                <a:cs typeface="Calibri"/>
              </a:rPr>
              <a:t>in</a:t>
            </a:r>
            <a:r>
              <a:rPr sz="1200" b="1" spc="4">
                <a:solidFill>
                  <a:srgbClr val="C4C4C4"/>
                </a:solidFill>
                <a:latin typeface="Calibri"/>
                <a:cs typeface="Calibri"/>
              </a:rPr>
              <a:t> </a:t>
            </a:r>
            <a:r>
              <a:rPr sz="1200" b="1" spc="-8">
                <a:solidFill>
                  <a:srgbClr val="C4C4C4"/>
                </a:solidFill>
                <a:latin typeface="Calibri"/>
                <a:cs typeface="Calibri"/>
              </a:rPr>
              <a:t>EEPROM.</a:t>
            </a:r>
            <a:endParaRPr sz="1200">
              <a:latin typeface="Calibri"/>
              <a:cs typeface="Calibri"/>
            </a:endParaRPr>
          </a:p>
          <a:p>
            <a:pPr marL="567214" lvl="1" indent="-215265">
              <a:lnSpc>
                <a:spcPct val="100000"/>
              </a:lnSpc>
              <a:spcBef>
                <a:spcPts val="701"/>
              </a:spcBef>
              <a:buSzPct val="62500"/>
              <a:buFont typeface="Courier New"/>
              <a:buChar char="o"/>
              <a:tabLst>
                <a:tab pos="567214" algn="l"/>
                <a:tab pos="567690" algn="l"/>
              </a:tabLst>
            </a:pPr>
            <a:r>
              <a:rPr sz="1200" b="1" spc="-11">
                <a:solidFill>
                  <a:srgbClr val="C4C4C4"/>
                </a:solidFill>
                <a:latin typeface="Calibri"/>
                <a:cs typeface="Calibri"/>
              </a:rPr>
              <a:t>Return</a:t>
            </a:r>
            <a:r>
              <a:rPr sz="1200" b="1" spc="-8">
                <a:solidFill>
                  <a:srgbClr val="C4C4C4"/>
                </a:solidFill>
                <a:latin typeface="Calibri"/>
                <a:cs typeface="Calibri"/>
              </a:rPr>
              <a:t> success.</a:t>
            </a:r>
            <a:endParaRPr sz="1200">
              <a:latin typeface="Calibri"/>
              <a:cs typeface="Calibri"/>
            </a:endParaRPr>
          </a:p>
          <a:p>
            <a:pPr marL="266700" indent="-257651">
              <a:lnSpc>
                <a:spcPct val="100000"/>
              </a:lnSpc>
              <a:spcBef>
                <a:spcPts val="701"/>
              </a:spcBef>
              <a:buAutoNum type="arabicPeriod"/>
              <a:tabLst>
                <a:tab pos="266224" algn="l"/>
                <a:tab pos="267176" algn="l"/>
              </a:tabLst>
            </a:pPr>
            <a:r>
              <a:rPr sz="1200" b="1" spc="-8">
                <a:solidFill>
                  <a:srgbClr val="C4C4C4"/>
                </a:solidFill>
                <a:latin typeface="Calibri"/>
                <a:cs typeface="Calibri"/>
              </a:rPr>
              <a:t>If</a:t>
            </a:r>
            <a:r>
              <a:rPr sz="1200" b="1">
                <a:solidFill>
                  <a:srgbClr val="C4C4C4"/>
                </a:solidFill>
                <a:latin typeface="Calibri"/>
                <a:cs typeface="Calibri"/>
              </a:rPr>
              <a:t> </a:t>
            </a:r>
            <a:r>
              <a:rPr sz="1200" b="1" spc="-8">
                <a:solidFill>
                  <a:srgbClr val="C4C4C4"/>
                </a:solidFill>
                <a:latin typeface="Calibri"/>
                <a:cs typeface="Calibri"/>
              </a:rPr>
              <a:t>the</a:t>
            </a:r>
            <a:r>
              <a:rPr sz="1200" b="1">
                <a:solidFill>
                  <a:srgbClr val="C4C4C4"/>
                </a:solidFill>
                <a:latin typeface="Calibri"/>
                <a:cs typeface="Calibri"/>
              </a:rPr>
              <a:t> </a:t>
            </a:r>
            <a:r>
              <a:rPr sz="1200" b="1" spc="-8">
                <a:solidFill>
                  <a:srgbClr val="C4C4C4"/>
                </a:solidFill>
                <a:latin typeface="Calibri"/>
                <a:cs typeface="Calibri"/>
              </a:rPr>
              <a:t>codes</a:t>
            </a:r>
            <a:r>
              <a:rPr sz="1200" b="1">
                <a:solidFill>
                  <a:srgbClr val="C4C4C4"/>
                </a:solidFill>
                <a:latin typeface="Calibri"/>
                <a:cs typeface="Calibri"/>
              </a:rPr>
              <a:t> </a:t>
            </a:r>
            <a:r>
              <a:rPr sz="1200" b="1" spc="-4">
                <a:solidFill>
                  <a:srgbClr val="C4C4C4"/>
                </a:solidFill>
                <a:latin typeface="Calibri"/>
                <a:cs typeface="Calibri"/>
              </a:rPr>
              <a:t>do</a:t>
            </a:r>
            <a:r>
              <a:rPr sz="1200" b="1" spc="8">
                <a:solidFill>
                  <a:srgbClr val="C4C4C4"/>
                </a:solidFill>
                <a:latin typeface="Calibri"/>
                <a:cs typeface="Calibri"/>
              </a:rPr>
              <a:t> </a:t>
            </a:r>
            <a:r>
              <a:rPr sz="1200" b="1" spc="-4">
                <a:solidFill>
                  <a:srgbClr val="C4C4C4"/>
                </a:solidFill>
                <a:latin typeface="Calibri"/>
                <a:cs typeface="Calibri"/>
              </a:rPr>
              <a:t>not</a:t>
            </a:r>
            <a:r>
              <a:rPr sz="1200" b="1">
                <a:solidFill>
                  <a:srgbClr val="C4C4C4"/>
                </a:solidFill>
                <a:latin typeface="Calibri"/>
                <a:cs typeface="Calibri"/>
              </a:rPr>
              <a:t> </a:t>
            </a:r>
            <a:r>
              <a:rPr sz="1200" b="1" spc="-11">
                <a:solidFill>
                  <a:srgbClr val="C4C4C4"/>
                </a:solidFill>
                <a:latin typeface="Calibri"/>
                <a:cs typeface="Calibri"/>
              </a:rPr>
              <a:t>match:</a:t>
            </a:r>
            <a:endParaRPr sz="1200">
              <a:latin typeface="Calibri"/>
              <a:cs typeface="Calibri"/>
            </a:endParaRPr>
          </a:p>
          <a:p>
            <a:pPr marL="567214" marR="220028" lvl="1" indent="-215265">
              <a:lnSpc>
                <a:spcPct val="107500"/>
              </a:lnSpc>
              <a:spcBef>
                <a:spcPts val="585"/>
              </a:spcBef>
              <a:buSzPct val="62500"/>
              <a:buFont typeface="Courier New"/>
              <a:buChar char="o"/>
              <a:tabLst>
                <a:tab pos="567214" algn="l"/>
                <a:tab pos="567690" algn="l"/>
              </a:tabLst>
            </a:pPr>
            <a:r>
              <a:rPr sz="1200" b="1" spc="-8">
                <a:solidFill>
                  <a:srgbClr val="C4C4C4"/>
                </a:solidFill>
                <a:latin typeface="Calibri"/>
                <a:cs typeface="Calibri"/>
              </a:rPr>
              <a:t>Display</a:t>
            </a:r>
            <a:r>
              <a:rPr sz="1200" b="1">
                <a:solidFill>
                  <a:srgbClr val="C4C4C4"/>
                </a:solidFill>
                <a:latin typeface="Calibri"/>
                <a:cs typeface="Calibri"/>
              </a:rPr>
              <a:t> </a:t>
            </a:r>
            <a:r>
              <a:rPr sz="1200" b="1" spc="-8">
                <a:solidFill>
                  <a:srgbClr val="C4C4C4"/>
                </a:solidFill>
                <a:latin typeface="Calibri"/>
                <a:cs typeface="Calibri"/>
              </a:rPr>
              <a:t>"Code</a:t>
            </a:r>
            <a:r>
              <a:rPr sz="1200" b="1" spc="15">
                <a:solidFill>
                  <a:srgbClr val="C4C4C4"/>
                </a:solidFill>
                <a:latin typeface="Calibri"/>
                <a:cs typeface="Calibri"/>
              </a:rPr>
              <a:t> </a:t>
            </a:r>
            <a:r>
              <a:rPr sz="1200" b="1" spc="-8">
                <a:solidFill>
                  <a:srgbClr val="C4C4C4"/>
                </a:solidFill>
                <a:latin typeface="Calibri"/>
                <a:cs typeface="Calibri"/>
              </a:rPr>
              <a:t>mismatch!"</a:t>
            </a:r>
            <a:r>
              <a:rPr sz="1200" b="1" spc="8">
                <a:solidFill>
                  <a:srgbClr val="C4C4C4"/>
                </a:solidFill>
                <a:latin typeface="Calibri"/>
                <a:cs typeface="Calibri"/>
              </a:rPr>
              <a:t> </a:t>
            </a:r>
            <a:r>
              <a:rPr sz="1200" b="1" spc="-4">
                <a:solidFill>
                  <a:srgbClr val="C4C4C4"/>
                </a:solidFill>
                <a:latin typeface="Calibri"/>
                <a:cs typeface="Calibri"/>
              </a:rPr>
              <a:t>and</a:t>
            </a:r>
            <a:r>
              <a:rPr sz="1200" b="1">
                <a:solidFill>
                  <a:srgbClr val="C4C4C4"/>
                </a:solidFill>
                <a:latin typeface="Calibri"/>
                <a:cs typeface="Calibri"/>
              </a:rPr>
              <a:t> </a:t>
            </a:r>
            <a:r>
              <a:rPr sz="1200" b="1" spc="-15">
                <a:solidFill>
                  <a:srgbClr val="C4C4C4"/>
                </a:solidFill>
                <a:latin typeface="Calibri"/>
                <a:cs typeface="Calibri"/>
              </a:rPr>
              <a:t>stay</a:t>
            </a:r>
            <a:r>
              <a:rPr sz="1200" b="1" spc="-11">
                <a:solidFill>
                  <a:srgbClr val="C4C4C4"/>
                </a:solidFill>
                <a:latin typeface="Calibri"/>
                <a:cs typeface="Calibri"/>
              </a:rPr>
              <a:t> </a:t>
            </a:r>
            <a:r>
              <a:rPr sz="1200" b="1" spc="-4">
                <a:solidFill>
                  <a:srgbClr val="C4C4C4"/>
                </a:solidFill>
                <a:latin typeface="Calibri"/>
                <a:cs typeface="Calibri"/>
              </a:rPr>
              <a:t>in</a:t>
            </a:r>
            <a:r>
              <a:rPr sz="1200" b="1" spc="8">
                <a:solidFill>
                  <a:srgbClr val="C4C4C4"/>
                </a:solidFill>
                <a:latin typeface="Calibri"/>
                <a:cs typeface="Calibri"/>
              </a:rPr>
              <a:t> </a:t>
            </a:r>
            <a:r>
              <a:rPr sz="1200" b="1" spc="-8">
                <a:solidFill>
                  <a:srgbClr val="C4C4C4"/>
                </a:solidFill>
                <a:latin typeface="Calibri"/>
                <a:cs typeface="Calibri"/>
              </a:rPr>
              <a:t>the</a:t>
            </a:r>
            <a:r>
              <a:rPr sz="1200" b="1" spc="-4">
                <a:solidFill>
                  <a:srgbClr val="C4C4C4"/>
                </a:solidFill>
                <a:latin typeface="Calibri"/>
                <a:cs typeface="Calibri"/>
              </a:rPr>
              <a:t> </a:t>
            </a:r>
            <a:r>
              <a:rPr sz="1200" b="1" spc="-8">
                <a:solidFill>
                  <a:srgbClr val="C4C4C4"/>
                </a:solidFill>
                <a:latin typeface="Calibri"/>
                <a:cs typeface="Calibri"/>
              </a:rPr>
              <a:t>unlocked </a:t>
            </a:r>
            <a:r>
              <a:rPr sz="1200" b="1" spc="-262">
                <a:solidFill>
                  <a:srgbClr val="C4C4C4"/>
                </a:solidFill>
                <a:latin typeface="Calibri"/>
                <a:cs typeface="Calibri"/>
              </a:rPr>
              <a:t> </a:t>
            </a:r>
            <a:r>
              <a:rPr sz="1200" b="1" spc="-11">
                <a:solidFill>
                  <a:srgbClr val="C4C4C4"/>
                </a:solidFill>
                <a:latin typeface="Calibri"/>
                <a:cs typeface="Calibri"/>
              </a:rPr>
              <a:t>state.</a:t>
            </a:r>
            <a:endParaRPr sz="1200">
              <a:latin typeface="Calibri"/>
              <a:cs typeface="Calibri"/>
            </a:endParaRPr>
          </a:p>
        </p:txBody>
      </p:sp>
      <p:sp>
        <p:nvSpPr>
          <p:cNvPr id="3" name="object 3"/>
          <p:cNvSpPr txBox="1">
            <a:spLocks noGrp="1"/>
          </p:cNvSpPr>
          <p:nvPr>
            <p:ph type="sldNum" sz="quarter" idx="7"/>
          </p:nvPr>
        </p:nvSpPr>
        <p:spPr>
          <a:xfrm>
            <a:off x="8559961" y="4587974"/>
            <a:ext cx="584039" cy="307777"/>
          </a:xfrm>
          <a:prstGeom prst="rect">
            <a:avLst/>
          </a:prstGeom>
        </p:spPr>
        <p:txBody>
          <a:bodyPr vert="horz" wrap="square" lIns="0" tIns="0" rIns="0" bIns="0" rtlCol="0">
            <a:spAutoFit/>
          </a:bodyPr>
          <a:lstStyle/>
          <a:p>
            <a:pPr marL="28575">
              <a:lnSpc>
                <a:spcPts val="2359"/>
              </a:lnSpc>
            </a:pPr>
            <a:fld id="{81D60167-4931-47E6-BA6A-407CBD079E47}" type="slidenum">
              <a:rPr spc="-60"/>
              <a:t>26</a:t>
            </a:fld>
            <a:endParaRPr spc="-60"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0694" y="4613451"/>
            <a:ext cx="289084" cy="356235"/>
          </a:xfrm>
          <a:prstGeom prst="rect">
            <a:avLst/>
          </a:prstGeom>
        </p:spPr>
        <p:txBody>
          <a:bodyPr vert="horz" wrap="square" lIns="0" tIns="9049" rIns="0" bIns="0" rtlCol="0">
            <a:spAutoFit/>
          </a:bodyPr>
          <a:lstStyle/>
          <a:p>
            <a:pPr marL="9525">
              <a:lnSpc>
                <a:spcPct val="100000"/>
              </a:lnSpc>
              <a:spcBef>
                <a:spcPts val="71"/>
              </a:spcBef>
            </a:pPr>
            <a:r>
              <a:rPr sz="2212" b="1" i="1" spc="-49">
                <a:solidFill>
                  <a:srgbClr val="FFFFFF"/>
                </a:solidFill>
                <a:latin typeface="Times New Roman"/>
                <a:cs typeface="Times New Roman"/>
              </a:rPr>
              <a:t>16</a:t>
            </a:r>
            <a:endParaRPr sz="2212">
              <a:latin typeface="Times New Roman"/>
              <a:cs typeface="Times New Roman"/>
            </a:endParaRPr>
          </a:p>
        </p:txBody>
      </p:sp>
      <p:pic>
        <p:nvPicPr>
          <p:cNvPr id="3" name="object 3"/>
          <p:cNvPicPr/>
          <p:nvPr/>
        </p:nvPicPr>
        <p:blipFill>
          <a:blip r:embed="rId2"/>
          <a:stretch>
            <a:fillRect/>
          </a:stretch>
        </p:blipFill>
        <p:spPr>
          <a:xfrm>
            <a:off x="147446" y="149723"/>
            <a:ext cx="2565463" cy="767534"/>
          </a:xfrm>
          <a:prstGeom prst="rect">
            <a:avLst/>
          </a:prstGeom>
        </p:spPr>
      </p:pic>
      <p:sp>
        <p:nvSpPr>
          <p:cNvPr id="4" name="object 4"/>
          <p:cNvSpPr txBox="1">
            <a:spLocks noGrp="1"/>
          </p:cNvSpPr>
          <p:nvPr>
            <p:ph type="title"/>
          </p:nvPr>
        </p:nvSpPr>
        <p:spPr>
          <a:xfrm>
            <a:off x="968883" y="391858"/>
            <a:ext cx="547688" cy="161449"/>
          </a:xfrm>
          <a:prstGeom prst="rect">
            <a:avLst/>
          </a:prstGeom>
        </p:spPr>
        <p:txBody>
          <a:bodyPr vert="horz" wrap="square" lIns="0" tIns="9525" rIns="0" bIns="0" rtlCol="0">
            <a:spAutoFit/>
          </a:bodyPr>
          <a:lstStyle/>
          <a:p>
            <a:pPr marL="9525">
              <a:lnSpc>
                <a:spcPct val="100000"/>
              </a:lnSpc>
              <a:spcBef>
                <a:spcPts val="75"/>
              </a:spcBef>
            </a:pPr>
            <a:r>
              <a:rPr spc="64">
                <a:solidFill>
                  <a:srgbClr val="000000"/>
                </a:solidFill>
              </a:rPr>
              <a:t>C</a:t>
            </a:r>
            <a:r>
              <a:rPr spc="60">
                <a:solidFill>
                  <a:srgbClr val="000000"/>
                </a:solidFill>
              </a:rPr>
              <a:t>ODE</a:t>
            </a:r>
          </a:p>
        </p:txBody>
      </p:sp>
      <p:sp>
        <p:nvSpPr>
          <p:cNvPr id="5" name="object 5"/>
          <p:cNvSpPr txBox="1"/>
          <p:nvPr/>
        </p:nvSpPr>
        <p:spPr>
          <a:xfrm>
            <a:off x="451104" y="1025842"/>
            <a:ext cx="2706053" cy="3918109"/>
          </a:xfrm>
          <a:prstGeom prst="rect">
            <a:avLst/>
          </a:prstGeom>
        </p:spPr>
        <p:txBody>
          <a:bodyPr vert="horz" wrap="square" lIns="0" tIns="10001" rIns="0" bIns="0" rtlCol="0">
            <a:spAutoFit/>
          </a:bodyPr>
          <a:lstStyle/>
          <a:p>
            <a:pPr marL="9525" marR="1203960">
              <a:lnSpc>
                <a:spcPct val="100000"/>
              </a:lnSpc>
              <a:spcBef>
                <a:spcPts val="79"/>
              </a:spcBef>
            </a:pPr>
            <a:r>
              <a:rPr sz="825" spc="-8">
                <a:solidFill>
                  <a:srgbClr val="559CD5"/>
                </a:solidFill>
                <a:latin typeface="Consolas"/>
                <a:cs typeface="Consolas"/>
              </a:rPr>
              <a:t>#include &lt;</a:t>
            </a:r>
            <a:r>
              <a:rPr sz="825" spc="-8">
                <a:solidFill>
                  <a:srgbClr val="CE9178"/>
                </a:solidFill>
                <a:latin typeface="Consolas"/>
                <a:cs typeface="Consolas"/>
              </a:rPr>
              <a:t>LiquidCrystal.h</a:t>
            </a:r>
            <a:r>
              <a:rPr sz="825" spc="-8">
                <a:solidFill>
                  <a:srgbClr val="559CD5"/>
                </a:solidFill>
                <a:latin typeface="Consolas"/>
                <a:cs typeface="Consolas"/>
              </a:rPr>
              <a:t>&gt; </a:t>
            </a:r>
            <a:r>
              <a:rPr sz="825" spc="-443">
                <a:solidFill>
                  <a:srgbClr val="559CD5"/>
                </a:solidFill>
                <a:latin typeface="Consolas"/>
                <a:cs typeface="Consolas"/>
              </a:rPr>
              <a:t> </a:t>
            </a:r>
            <a:r>
              <a:rPr sz="825" spc="-8">
                <a:solidFill>
                  <a:srgbClr val="559CD5"/>
                </a:solidFill>
                <a:latin typeface="Consolas"/>
                <a:cs typeface="Consolas"/>
              </a:rPr>
              <a:t>#include &lt;</a:t>
            </a:r>
            <a:r>
              <a:rPr sz="825" spc="-8">
                <a:solidFill>
                  <a:srgbClr val="CE9178"/>
                </a:solidFill>
                <a:latin typeface="Consolas"/>
                <a:cs typeface="Consolas"/>
              </a:rPr>
              <a:t>Keypad.h</a:t>
            </a:r>
            <a:r>
              <a:rPr sz="825" spc="-8">
                <a:solidFill>
                  <a:srgbClr val="559CD5"/>
                </a:solidFill>
                <a:latin typeface="Consolas"/>
                <a:cs typeface="Consolas"/>
              </a:rPr>
              <a:t>&gt; </a:t>
            </a:r>
            <a:r>
              <a:rPr sz="825" spc="-4">
                <a:solidFill>
                  <a:srgbClr val="559CD5"/>
                </a:solidFill>
                <a:latin typeface="Consolas"/>
                <a:cs typeface="Consolas"/>
              </a:rPr>
              <a:t> </a:t>
            </a:r>
            <a:r>
              <a:rPr sz="825" spc="-8">
                <a:solidFill>
                  <a:srgbClr val="559CD5"/>
                </a:solidFill>
                <a:latin typeface="Consolas"/>
                <a:cs typeface="Consolas"/>
              </a:rPr>
              <a:t>#include</a:t>
            </a:r>
            <a:r>
              <a:rPr sz="825" spc="86">
                <a:solidFill>
                  <a:srgbClr val="559CD5"/>
                </a:solidFill>
                <a:latin typeface="Consolas"/>
                <a:cs typeface="Consolas"/>
              </a:rPr>
              <a:t> </a:t>
            </a:r>
            <a:r>
              <a:rPr sz="825" spc="-8">
                <a:solidFill>
                  <a:srgbClr val="559CD5"/>
                </a:solidFill>
                <a:latin typeface="Consolas"/>
                <a:cs typeface="Consolas"/>
              </a:rPr>
              <a:t>&lt;</a:t>
            </a:r>
            <a:r>
              <a:rPr sz="825" spc="-8">
                <a:solidFill>
                  <a:srgbClr val="CE9178"/>
                </a:solidFill>
                <a:latin typeface="Consolas"/>
                <a:cs typeface="Consolas"/>
              </a:rPr>
              <a:t>Servo.h</a:t>
            </a:r>
            <a:r>
              <a:rPr sz="825" spc="-8">
                <a:solidFill>
                  <a:srgbClr val="559CD5"/>
                </a:solidFill>
                <a:latin typeface="Consolas"/>
                <a:cs typeface="Consolas"/>
              </a:rPr>
              <a:t>&gt; </a:t>
            </a:r>
            <a:r>
              <a:rPr sz="825" spc="-4">
                <a:solidFill>
                  <a:srgbClr val="559CD5"/>
                </a:solidFill>
                <a:latin typeface="Consolas"/>
                <a:cs typeface="Consolas"/>
              </a:rPr>
              <a:t> </a:t>
            </a:r>
            <a:r>
              <a:rPr sz="825" spc="-8">
                <a:solidFill>
                  <a:srgbClr val="559CD5"/>
                </a:solidFill>
                <a:latin typeface="Consolas"/>
                <a:cs typeface="Consolas"/>
              </a:rPr>
              <a:t>#include "</a:t>
            </a:r>
            <a:r>
              <a:rPr sz="825" spc="-8">
                <a:solidFill>
                  <a:srgbClr val="CE9178"/>
                </a:solidFill>
                <a:latin typeface="Consolas"/>
                <a:cs typeface="Consolas"/>
              </a:rPr>
              <a:t>SafeState.h</a:t>
            </a:r>
            <a:r>
              <a:rPr sz="825" spc="-8">
                <a:solidFill>
                  <a:srgbClr val="559CD5"/>
                </a:solidFill>
                <a:latin typeface="Consolas"/>
                <a:cs typeface="Consolas"/>
              </a:rPr>
              <a:t>" </a:t>
            </a:r>
            <a:r>
              <a:rPr sz="825" spc="-4">
                <a:solidFill>
                  <a:srgbClr val="559CD5"/>
                </a:solidFill>
                <a:latin typeface="Consolas"/>
                <a:cs typeface="Consolas"/>
              </a:rPr>
              <a:t> </a:t>
            </a:r>
            <a:r>
              <a:rPr sz="825" spc="-8">
                <a:solidFill>
                  <a:srgbClr val="559CD5"/>
                </a:solidFill>
                <a:latin typeface="Consolas"/>
                <a:cs typeface="Consolas"/>
              </a:rPr>
              <a:t>#include</a:t>
            </a:r>
            <a:r>
              <a:rPr sz="825" spc="-15">
                <a:solidFill>
                  <a:srgbClr val="559CD5"/>
                </a:solidFill>
                <a:latin typeface="Consolas"/>
                <a:cs typeface="Consolas"/>
              </a:rPr>
              <a:t> </a:t>
            </a:r>
            <a:r>
              <a:rPr sz="825" spc="-8">
                <a:solidFill>
                  <a:srgbClr val="559CD5"/>
                </a:solidFill>
                <a:latin typeface="Consolas"/>
                <a:cs typeface="Consolas"/>
              </a:rPr>
              <a:t>"</a:t>
            </a:r>
            <a:r>
              <a:rPr sz="825" spc="-8">
                <a:solidFill>
                  <a:srgbClr val="CE9178"/>
                </a:solidFill>
                <a:latin typeface="Consolas"/>
                <a:cs typeface="Consolas"/>
              </a:rPr>
              <a:t>icons.h</a:t>
            </a:r>
            <a:r>
              <a:rPr sz="825" spc="-8">
                <a:solidFill>
                  <a:srgbClr val="559CD5"/>
                </a:solidFill>
                <a:latin typeface="Consolas"/>
                <a:cs typeface="Consolas"/>
              </a:rPr>
              <a:t>"</a:t>
            </a:r>
            <a:endParaRPr sz="825">
              <a:latin typeface="Consolas"/>
              <a:cs typeface="Consolas"/>
            </a:endParaRPr>
          </a:p>
          <a:p>
            <a:pPr>
              <a:lnSpc>
                <a:spcPct val="100000"/>
              </a:lnSpc>
              <a:spcBef>
                <a:spcPts val="22"/>
              </a:spcBef>
            </a:pPr>
            <a:endParaRPr sz="825">
              <a:latin typeface="Consolas"/>
              <a:cs typeface="Consolas"/>
            </a:endParaRPr>
          </a:p>
          <a:p>
            <a:pPr marL="9525" marR="3810">
              <a:lnSpc>
                <a:spcPct val="100000"/>
              </a:lnSpc>
            </a:pPr>
            <a:r>
              <a:rPr sz="825" spc="-4">
                <a:solidFill>
                  <a:srgbClr val="717B81"/>
                </a:solidFill>
                <a:latin typeface="Consolas"/>
                <a:cs typeface="Consolas"/>
              </a:rPr>
              <a:t>/* </a:t>
            </a:r>
            <a:r>
              <a:rPr sz="825" spc="-8">
                <a:solidFill>
                  <a:srgbClr val="717B81"/>
                </a:solidFill>
                <a:latin typeface="Consolas"/>
                <a:cs typeface="Consolas"/>
              </a:rPr>
              <a:t>Define </a:t>
            </a:r>
            <a:r>
              <a:rPr sz="825">
                <a:solidFill>
                  <a:srgbClr val="717B81"/>
                </a:solidFill>
                <a:latin typeface="Consolas"/>
                <a:cs typeface="Consolas"/>
              </a:rPr>
              <a:t>a </a:t>
            </a:r>
            <a:r>
              <a:rPr sz="825" spc="-8">
                <a:solidFill>
                  <a:srgbClr val="717B81"/>
                </a:solidFill>
                <a:latin typeface="Consolas"/>
                <a:cs typeface="Consolas"/>
              </a:rPr>
              <a:t>structure </a:t>
            </a:r>
            <a:r>
              <a:rPr sz="825" spc="-4">
                <a:solidFill>
                  <a:srgbClr val="717B81"/>
                </a:solidFill>
                <a:latin typeface="Consolas"/>
                <a:cs typeface="Consolas"/>
              </a:rPr>
              <a:t>to </a:t>
            </a:r>
            <a:r>
              <a:rPr sz="825" spc="-8">
                <a:solidFill>
                  <a:srgbClr val="717B81"/>
                </a:solidFill>
                <a:latin typeface="Consolas"/>
                <a:cs typeface="Consolas"/>
              </a:rPr>
              <a:t>hold </a:t>
            </a:r>
            <a:r>
              <a:rPr sz="825" spc="-4">
                <a:solidFill>
                  <a:srgbClr val="717B81"/>
                </a:solidFill>
                <a:latin typeface="Consolas"/>
                <a:cs typeface="Consolas"/>
              </a:rPr>
              <a:t>all </a:t>
            </a:r>
            <a:r>
              <a:rPr sz="825" spc="-8">
                <a:solidFill>
                  <a:srgbClr val="717B81"/>
                </a:solidFill>
                <a:latin typeface="Consolas"/>
                <a:cs typeface="Consolas"/>
              </a:rPr>
              <a:t>components */ </a:t>
            </a:r>
            <a:r>
              <a:rPr sz="825" spc="-443">
                <a:solidFill>
                  <a:srgbClr val="717B81"/>
                </a:solidFill>
                <a:latin typeface="Consolas"/>
                <a:cs typeface="Consolas"/>
              </a:rPr>
              <a:t> </a:t>
            </a:r>
            <a:r>
              <a:rPr sz="825" spc="-8">
                <a:solidFill>
                  <a:srgbClr val="559CD5"/>
                </a:solidFill>
                <a:latin typeface="Consolas"/>
                <a:cs typeface="Consolas"/>
              </a:rPr>
              <a:t>struct</a:t>
            </a:r>
            <a:r>
              <a:rPr sz="825" spc="-15">
                <a:solidFill>
                  <a:srgbClr val="559CD5"/>
                </a:solidFill>
                <a:latin typeface="Consolas"/>
                <a:cs typeface="Consolas"/>
              </a:rPr>
              <a:t> </a:t>
            </a:r>
            <a:r>
              <a:rPr sz="825" spc="-8">
                <a:solidFill>
                  <a:srgbClr val="D3D3D3"/>
                </a:solidFill>
                <a:latin typeface="Consolas"/>
                <a:cs typeface="Consolas"/>
              </a:rPr>
              <a:t>SafeComponents</a:t>
            </a:r>
            <a:r>
              <a:rPr sz="825" spc="-11">
                <a:solidFill>
                  <a:srgbClr val="D3D3D3"/>
                </a:solidFill>
                <a:latin typeface="Consolas"/>
                <a:cs typeface="Consolas"/>
              </a:rPr>
              <a:t> </a:t>
            </a:r>
            <a:r>
              <a:rPr sz="825">
                <a:solidFill>
                  <a:srgbClr val="DCDCDC"/>
                </a:solidFill>
                <a:latin typeface="Consolas"/>
                <a:cs typeface="Consolas"/>
              </a:rPr>
              <a:t>{</a:t>
            </a:r>
            <a:endParaRPr sz="825">
              <a:latin typeface="Consolas"/>
              <a:cs typeface="Consolas"/>
            </a:endParaRPr>
          </a:p>
          <a:p>
            <a:pPr marL="238125" marR="1375410">
              <a:lnSpc>
                <a:spcPct val="100000"/>
              </a:lnSpc>
            </a:pPr>
            <a:r>
              <a:rPr sz="825" spc="-8">
                <a:solidFill>
                  <a:srgbClr val="D3D3D3"/>
                </a:solidFill>
                <a:latin typeface="Consolas"/>
                <a:cs typeface="Consolas"/>
              </a:rPr>
              <a:t>LiquidCrystal </a:t>
            </a:r>
            <a:r>
              <a:rPr sz="825" spc="-8">
                <a:solidFill>
                  <a:srgbClr val="DCDCDC"/>
                </a:solidFill>
                <a:latin typeface="Consolas"/>
                <a:cs typeface="Consolas"/>
              </a:rPr>
              <a:t>*</a:t>
            </a:r>
            <a:r>
              <a:rPr sz="825" spc="-8">
                <a:solidFill>
                  <a:srgbClr val="D3D3D3"/>
                </a:solidFill>
                <a:latin typeface="Consolas"/>
                <a:cs typeface="Consolas"/>
              </a:rPr>
              <a:t>lcd</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Keypad </a:t>
            </a:r>
            <a:r>
              <a:rPr sz="825" spc="-8">
                <a:solidFill>
                  <a:srgbClr val="DCDCDC"/>
                </a:solidFill>
                <a:latin typeface="Consolas"/>
                <a:cs typeface="Consolas"/>
              </a:rPr>
              <a:t>*</a:t>
            </a:r>
            <a:r>
              <a:rPr sz="825" spc="-8">
                <a:solidFill>
                  <a:srgbClr val="D3D3D3"/>
                </a:solidFill>
                <a:latin typeface="Consolas"/>
                <a:cs typeface="Consolas"/>
              </a:rPr>
              <a:t>keypad</a:t>
            </a:r>
            <a:r>
              <a:rPr sz="825" spc="-8">
                <a:solidFill>
                  <a:srgbClr val="DCDCDC"/>
                </a:solidFill>
                <a:latin typeface="Consolas"/>
                <a:cs typeface="Consolas"/>
              </a:rPr>
              <a:t>; </a:t>
            </a:r>
            <a:r>
              <a:rPr sz="825" spc="-4">
                <a:solidFill>
                  <a:srgbClr val="DCDCDC"/>
                </a:solidFill>
                <a:latin typeface="Consolas"/>
                <a:cs typeface="Consolas"/>
              </a:rPr>
              <a:t> </a:t>
            </a:r>
            <a:r>
              <a:rPr sz="825" spc="-8">
                <a:solidFill>
                  <a:srgbClr val="D3D3D3"/>
                </a:solidFill>
                <a:latin typeface="Consolas"/>
                <a:cs typeface="Consolas"/>
              </a:rPr>
              <a:t>Servo</a:t>
            </a:r>
            <a:r>
              <a:rPr sz="825" spc="-19">
                <a:solidFill>
                  <a:srgbClr val="D3D3D3"/>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servo</a:t>
            </a:r>
            <a:r>
              <a:rPr sz="825" spc="-8">
                <a:solidFill>
                  <a:srgbClr val="DCDCDC"/>
                </a:solidFill>
                <a:latin typeface="Consolas"/>
                <a:cs typeface="Consolas"/>
              </a:rPr>
              <a:t>;</a:t>
            </a:r>
            <a:endParaRPr sz="825">
              <a:latin typeface="Consolas"/>
              <a:cs typeface="Consolas"/>
            </a:endParaRPr>
          </a:p>
          <a:p>
            <a:pPr marL="9525">
              <a:lnSpc>
                <a:spcPct val="100000"/>
              </a:lnSpc>
            </a:pPr>
            <a:r>
              <a:rPr sz="825" spc="-8">
                <a:solidFill>
                  <a:srgbClr val="DCDCDC"/>
                </a:solidFill>
                <a:latin typeface="Consolas"/>
                <a:cs typeface="Consolas"/>
              </a:rPr>
              <a:t>};</a:t>
            </a:r>
            <a:endParaRPr sz="825">
              <a:latin typeface="Consolas"/>
              <a:cs typeface="Consolas"/>
            </a:endParaRPr>
          </a:p>
          <a:p>
            <a:pPr>
              <a:lnSpc>
                <a:spcPct val="100000"/>
              </a:lnSpc>
              <a:spcBef>
                <a:spcPts val="26"/>
              </a:spcBef>
            </a:pPr>
            <a:endParaRPr sz="825">
              <a:latin typeface="Consolas"/>
              <a:cs typeface="Consolas"/>
            </a:endParaRPr>
          </a:p>
          <a:p>
            <a:pPr marL="9525" marR="689610">
              <a:lnSpc>
                <a:spcPct val="100000"/>
              </a:lnSpc>
            </a:pPr>
            <a:r>
              <a:rPr sz="825" spc="-4">
                <a:solidFill>
                  <a:srgbClr val="717B81"/>
                </a:solidFill>
                <a:latin typeface="Consolas"/>
                <a:cs typeface="Consolas"/>
              </a:rPr>
              <a:t>/* </a:t>
            </a:r>
            <a:r>
              <a:rPr sz="825" spc="-8">
                <a:solidFill>
                  <a:srgbClr val="717B81"/>
                </a:solidFill>
                <a:latin typeface="Consolas"/>
                <a:cs typeface="Consolas"/>
              </a:rPr>
              <a:t>Locking mechanism definitions */ </a:t>
            </a:r>
            <a:r>
              <a:rPr sz="825" spc="-443">
                <a:solidFill>
                  <a:srgbClr val="717B81"/>
                </a:solidFill>
                <a:latin typeface="Consolas"/>
                <a:cs typeface="Consolas"/>
              </a:rPr>
              <a:t> </a:t>
            </a:r>
            <a:r>
              <a:rPr sz="825" spc="-8">
                <a:solidFill>
                  <a:srgbClr val="559CD5"/>
                </a:solidFill>
                <a:latin typeface="Consolas"/>
                <a:cs typeface="Consolas"/>
              </a:rPr>
              <a:t>#define</a:t>
            </a:r>
            <a:r>
              <a:rPr sz="825" spc="-15">
                <a:solidFill>
                  <a:srgbClr val="559CD5"/>
                </a:solidFill>
                <a:latin typeface="Consolas"/>
                <a:cs typeface="Consolas"/>
              </a:rPr>
              <a:t> </a:t>
            </a:r>
            <a:r>
              <a:rPr sz="825" spc="-8">
                <a:solidFill>
                  <a:srgbClr val="D3D3D3"/>
                </a:solidFill>
                <a:latin typeface="Consolas"/>
                <a:cs typeface="Consolas"/>
              </a:rPr>
              <a:t>SERVO_PIN</a:t>
            </a:r>
            <a:r>
              <a:rPr sz="825" spc="-11">
                <a:solidFill>
                  <a:srgbClr val="D3D3D3"/>
                </a:solidFill>
                <a:latin typeface="Consolas"/>
                <a:cs typeface="Consolas"/>
              </a:rPr>
              <a:t> </a:t>
            </a:r>
            <a:r>
              <a:rPr sz="825">
                <a:solidFill>
                  <a:srgbClr val="B5CEA8"/>
                </a:solidFill>
                <a:latin typeface="Consolas"/>
                <a:cs typeface="Consolas"/>
              </a:rPr>
              <a:t>6</a:t>
            </a:r>
            <a:endParaRPr sz="825">
              <a:latin typeface="Consolas"/>
              <a:cs typeface="Consolas"/>
            </a:endParaRPr>
          </a:p>
          <a:p>
            <a:pPr marL="9525">
              <a:lnSpc>
                <a:spcPct val="100000"/>
              </a:lnSpc>
              <a:tabLst>
                <a:tab pos="1437798" algn="l"/>
              </a:tabLst>
            </a:pPr>
            <a:r>
              <a:rPr sz="825" spc="-8">
                <a:solidFill>
                  <a:srgbClr val="559CD5"/>
                </a:solidFill>
                <a:latin typeface="Consolas"/>
                <a:cs typeface="Consolas"/>
              </a:rPr>
              <a:t>#define</a:t>
            </a:r>
            <a:r>
              <a:rPr sz="825" spc="11">
                <a:solidFill>
                  <a:srgbClr val="559CD5"/>
                </a:solidFill>
                <a:latin typeface="Consolas"/>
                <a:cs typeface="Consolas"/>
              </a:rPr>
              <a:t> </a:t>
            </a:r>
            <a:r>
              <a:rPr sz="825" spc="-8">
                <a:solidFill>
                  <a:srgbClr val="D3D3D3"/>
                </a:solidFill>
                <a:latin typeface="Consolas"/>
                <a:cs typeface="Consolas"/>
              </a:rPr>
              <a:t>SERVO_LOCK_POS	</a:t>
            </a:r>
            <a:r>
              <a:rPr sz="825" spc="-8">
                <a:solidFill>
                  <a:srgbClr val="B5CEA8"/>
                </a:solidFill>
                <a:latin typeface="Consolas"/>
                <a:cs typeface="Consolas"/>
              </a:rPr>
              <a:t>20</a:t>
            </a:r>
            <a:endParaRPr sz="825">
              <a:latin typeface="Consolas"/>
              <a:cs typeface="Consolas"/>
            </a:endParaRPr>
          </a:p>
          <a:p>
            <a:pPr marL="9525">
              <a:lnSpc>
                <a:spcPct val="100000"/>
              </a:lnSpc>
            </a:pPr>
            <a:r>
              <a:rPr sz="825" spc="-8">
                <a:solidFill>
                  <a:srgbClr val="559CD5"/>
                </a:solidFill>
                <a:latin typeface="Consolas"/>
                <a:cs typeface="Consolas"/>
              </a:rPr>
              <a:t>#define</a:t>
            </a:r>
            <a:r>
              <a:rPr sz="825" spc="-22">
                <a:solidFill>
                  <a:srgbClr val="559CD5"/>
                </a:solidFill>
                <a:latin typeface="Consolas"/>
                <a:cs typeface="Consolas"/>
              </a:rPr>
              <a:t> </a:t>
            </a:r>
            <a:r>
              <a:rPr sz="825" spc="-8">
                <a:solidFill>
                  <a:srgbClr val="D3D3D3"/>
                </a:solidFill>
                <a:latin typeface="Consolas"/>
                <a:cs typeface="Consolas"/>
              </a:rPr>
              <a:t>SERVO_UNLOCK_POS</a:t>
            </a:r>
            <a:r>
              <a:rPr sz="825" spc="-19">
                <a:solidFill>
                  <a:srgbClr val="D3D3D3"/>
                </a:solidFill>
                <a:latin typeface="Consolas"/>
                <a:cs typeface="Consolas"/>
              </a:rPr>
              <a:t> </a:t>
            </a:r>
            <a:r>
              <a:rPr sz="825" spc="-8">
                <a:solidFill>
                  <a:srgbClr val="B5CEA8"/>
                </a:solidFill>
                <a:latin typeface="Consolas"/>
                <a:cs typeface="Consolas"/>
              </a:rPr>
              <a:t>90</a:t>
            </a:r>
            <a:endParaRPr sz="825">
              <a:latin typeface="Consolas"/>
              <a:cs typeface="Consolas"/>
            </a:endParaRPr>
          </a:p>
          <a:p>
            <a:pPr>
              <a:lnSpc>
                <a:spcPct val="100000"/>
              </a:lnSpc>
              <a:spcBef>
                <a:spcPts val="22"/>
              </a:spcBef>
            </a:pPr>
            <a:endParaRPr sz="825">
              <a:latin typeface="Consolas"/>
              <a:cs typeface="Consolas"/>
            </a:endParaRPr>
          </a:p>
          <a:p>
            <a:pPr marL="9525">
              <a:lnSpc>
                <a:spcPct val="100000"/>
              </a:lnSpc>
              <a:spcBef>
                <a:spcPts val="4"/>
              </a:spcBef>
            </a:pPr>
            <a:r>
              <a:rPr sz="825" spc="-4">
                <a:solidFill>
                  <a:srgbClr val="717B81"/>
                </a:solidFill>
                <a:latin typeface="Consolas"/>
                <a:cs typeface="Consolas"/>
              </a:rPr>
              <a:t>/*</a:t>
            </a:r>
            <a:r>
              <a:rPr sz="825" spc="-22">
                <a:solidFill>
                  <a:srgbClr val="717B81"/>
                </a:solidFill>
                <a:latin typeface="Consolas"/>
                <a:cs typeface="Consolas"/>
              </a:rPr>
              <a:t> </a:t>
            </a:r>
            <a:r>
              <a:rPr sz="825" spc="-8">
                <a:solidFill>
                  <a:srgbClr val="717B81"/>
                </a:solidFill>
                <a:latin typeface="Consolas"/>
                <a:cs typeface="Consolas"/>
              </a:rPr>
              <a:t>Keypad</a:t>
            </a:r>
            <a:r>
              <a:rPr sz="825" spc="-22">
                <a:solidFill>
                  <a:srgbClr val="717B81"/>
                </a:solidFill>
                <a:latin typeface="Consolas"/>
                <a:cs typeface="Consolas"/>
              </a:rPr>
              <a:t> </a:t>
            </a:r>
            <a:r>
              <a:rPr sz="825" spc="-8">
                <a:solidFill>
                  <a:srgbClr val="717B81"/>
                </a:solidFill>
                <a:latin typeface="Consolas"/>
                <a:cs typeface="Consolas"/>
              </a:rPr>
              <a:t>setup</a:t>
            </a:r>
            <a:r>
              <a:rPr sz="825" spc="-19">
                <a:solidFill>
                  <a:srgbClr val="717B81"/>
                </a:solidFill>
                <a:latin typeface="Consolas"/>
                <a:cs typeface="Consolas"/>
              </a:rPr>
              <a:t> </a:t>
            </a:r>
            <a:r>
              <a:rPr sz="825" spc="-8">
                <a:solidFill>
                  <a:srgbClr val="717B81"/>
                </a:solidFill>
                <a:latin typeface="Consolas"/>
                <a:cs typeface="Consolas"/>
              </a:rPr>
              <a:t>*/</a:t>
            </a:r>
            <a:endParaRPr sz="825">
              <a:latin typeface="Consolas"/>
              <a:cs typeface="Consolas"/>
            </a:endParaRPr>
          </a:p>
          <a:p>
            <a:pPr marL="9525" marR="1146810">
              <a:lnSpc>
                <a:spcPct val="100000"/>
              </a:lnSpc>
            </a:pPr>
            <a:r>
              <a:rPr sz="825" spc="-8">
                <a:solidFill>
                  <a:srgbClr val="559CD5"/>
                </a:solidFill>
                <a:latin typeface="Consolas"/>
                <a:cs typeface="Consolas"/>
              </a:rPr>
              <a:t>const byte </a:t>
            </a:r>
            <a:r>
              <a:rPr sz="825" spc="-8">
                <a:solidFill>
                  <a:srgbClr val="D3D3D3"/>
                </a:solidFill>
                <a:latin typeface="Consolas"/>
                <a:cs typeface="Consolas"/>
              </a:rPr>
              <a:t>KEYPAD_ROWS </a:t>
            </a:r>
            <a:r>
              <a:rPr sz="825">
                <a:solidFill>
                  <a:srgbClr val="DCDCDC"/>
                </a:solidFill>
                <a:latin typeface="Consolas"/>
                <a:cs typeface="Consolas"/>
              </a:rPr>
              <a:t>= </a:t>
            </a:r>
            <a:r>
              <a:rPr sz="825" spc="-4">
                <a:solidFill>
                  <a:srgbClr val="B5CEA8"/>
                </a:solidFill>
                <a:latin typeface="Consolas"/>
                <a:cs typeface="Consolas"/>
              </a:rPr>
              <a:t>4</a:t>
            </a:r>
            <a:r>
              <a:rPr sz="825" spc="-4">
                <a:solidFill>
                  <a:srgbClr val="DCDCDC"/>
                </a:solidFill>
                <a:latin typeface="Consolas"/>
                <a:cs typeface="Consolas"/>
              </a:rPr>
              <a:t>; </a:t>
            </a:r>
            <a:r>
              <a:rPr sz="825" spc="-443">
                <a:solidFill>
                  <a:srgbClr val="DCDCDC"/>
                </a:solidFill>
                <a:latin typeface="Consolas"/>
                <a:cs typeface="Consolas"/>
              </a:rPr>
              <a:t> </a:t>
            </a:r>
            <a:r>
              <a:rPr sz="825" spc="-8">
                <a:solidFill>
                  <a:srgbClr val="559CD5"/>
                </a:solidFill>
                <a:latin typeface="Consolas"/>
                <a:cs typeface="Consolas"/>
              </a:rPr>
              <a:t>const</a:t>
            </a:r>
            <a:r>
              <a:rPr sz="825" spc="-15">
                <a:solidFill>
                  <a:srgbClr val="559CD5"/>
                </a:solidFill>
                <a:latin typeface="Consolas"/>
                <a:cs typeface="Consolas"/>
              </a:rPr>
              <a:t> </a:t>
            </a:r>
            <a:r>
              <a:rPr sz="825" spc="-8">
                <a:solidFill>
                  <a:srgbClr val="559CD5"/>
                </a:solidFill>
                <a:latin typeface="Consolas"/>
                <a:cs typeface="Consolas"/>
              </a:rPr>
              <a:t>byte</a:t>
            </a:r>
            <a:r>
              <a:rPr sz="825" spc="-15">
                <a:solidFill>
                  <a:srgbClr val="559CD5"/>
                </a:solidFill>
                <a:latin typeface="Consolas"/>
                <a:cs typeface="Consolas"/>
              </a:rPr>
              <a:t> </a:t>
            </a:r>
            <a:r>
              <a:rPr sz="825" spc="-8">
                <a:solidFill>
                  <a:srgbClr val="D3D3D3"/>
                </a:solidFill>
                <a:latin typeface="Consolas"/>
                <a:cs typeface="Consolas"/>
              </a:rPr>
              <a:t>KEYPAD_COLS</a:t>
            </a:r>
            <a:r>
              <a:rPr sz="825" spc="-15">
                <a:solidFill>
                  <a:srgbClr val="D3D3D3"/>
                </a:solidFill>
                <a:latin typeface="Consolas"/>
                <a:cs typeface="Consolas"/>
              </a:rPr>
              <a:t> </a:t>
            </a:r>
            <a:r>
              <a:rPr sz="825">
                <a:solidFill>
                  <a:srgbClr val="DCDCDC"/>
                </a:solidFill>
                <a:latin typeface="Consolas"/>
                <a:cs typeface="Consolas"/>
              </a:rPr>
              <a:t>=</a:t>
            </a:r>
            <a:r>
              <a:rPr sz="825" spc="-15">
                <a:solidFill>
                  <a:srgbClr val="DCDCDC"/>
                </a:solidFill>
                <a:latin typeface="Consolas"/>
                <a:cs typeface="Consolas"/>
              </a:rPr>
              <a:t> </a:t>
            </a:r>
            <a:r>
              <a:rPr sz="825" spc="-4">
                <a:solidFill>
                  <a:srgbClr val="B5CEA8"/>
                </a:solidFill>
                <a:latin typeface="Consolas"/>
                <a:cs typeface="Consolas"/>
              </a:rPr>
              <a:t>4</a:t>
            </a:r>
            <a:r>
              <a:rPr sz="825" spc="-4">
                <a:solidFill>
                  <a:srgbClr val="DCDCDC"/>
                </a:solidFill>
                <a:latin typeface="Consolas"/>
                <a:cs typeface="Consolas"/>
              </a:rPr>
              <a:t>;</a:t>
            </a:r>
            <a:endParaRPr sz="825">
              <a:latin typeface="Consolas"/>
              <a:cs typeface="Consolas"/>
            </a:endParaRPr>
          </a:p>
          <a:p>
            <a:pPr marL="9525" marR="118586">
              <a:lnSpc>
                <a:spcPct val="100000"/>
              </a:lnSpc>
            </a:pPr>
            <a:r>
              <a:rPr sz="825" spc="-8">
                <a:solidFill>
                  <a:srgbClr val="559CD5"/>
                </a:solidFill>
                <a:latin typeface="Consolas"/>
                <a:cs typeface="Consolas"/>
              </a:rPr>
              <a:t>byte</a:t>
            </a:r>
            <a:r>
              <a:rPr sz="825" spc="15">
                <a:solidFill>
                  <a:srgbClr val="559CD5"/>
                </a:solidFill>
                <a:latin typeface="Consolas"/>
                <a:cs typeface="Consolas"/>
              </a:rPr>
              <a:t> </a:t>
            </a:r>
            <a:r>
              <a:rPr sz="825" spc="-8">
                <a:solidFill>
                  <a:srgbClr val="D3D3D3"/>
                </a:solidFill>
                <a:latin typeface="Consolas"/>
                <a:cs typeface="Consolas"/>
              </a:rPr>
              <a:t>rowPins</a:t>
            </a:r>
            <a:r>
              <a:rPr sz="825" spc="-8">
                <a:solidFill>
                  <a:srgbClr val="DCDCDC"/>
                </a:solidFill>
                <a:latin typeface="Consolas"/>
                <a:cs typeface="Consolas"/>
              </a:rPr>
              <a:t>[</a:t>
            </a:r>
            <a:r>
              <a:rPr sz="825" spc="-8">
                <a:solidFill>
                  <a:srgbClr val="D3D3D3"/>
                </a:solidFill>
                <a:latin typeface="Consolas"/>
                <a:cs typeface="Consolas"/>
              </a:rPr>
              <a:t>KEYPAD_ROWS</a:t>
            </a:r>
            <a:r>
              <a:rPr sz="825" spc="-8">
                <a:solidFill>
                  <a:srgbClr val="DCDCDC"/>
                </a:solidFill>
                <a:latin typeface="Consolas"/>
                <a:cs typeface="Consolas"/>
              </a:rPr>
              <a:t>]</a:t>
            </a:r>
            <a:r>
              <a:rPr sz="825" spc="19">
                <a:solidFill>
                  <a:srgbClr val="DCDCDC"/>
                </a:solidFill>
                <a:latin typeface="Consolas"/>
                <a:cs typeface="Consolas"/>
              </a:rPr>
              <a:t> </a:t>
            </a:r>
            <a:r>
              <a:rPr sz="825">
                <a:solidFill>
                  <a:srgbClr val="DCDCDC"/>
                </a:solidFill>
                <a:latin typeface="Consolas"/>
                <a:cs typeface="Consolas"/>
              </a:rPr>
              <a:t>=</a:t>
            </a:r>
            <a:r>
              <a:rPr sz="825" spc="15">
                <a:solidFill>
                  <a:srgbClr val="DCDCDC"/>
                </a:solidFill>
                <a:latin typeface="Consolas"/>
                <a:cs typeface="Consolas"/>
              </a:rPr>
              <a:t> </a:t>
            </a:r>
            <a:r>
              <a:rPr sz="825" spc="-4">
                <a:solidFill>
                  <a:srgbClr val="DCDCDC"/>
                </a:solidFill>
                <a:latin typeface="Consolas"/>
                <a:cs typeface="Consolas"/>
              </a:rPr>
              <a:t>{</a:t>
            </a:r>
            <a:r>
              <a:rPr sz="825" spc="-4">
                <a:solidFill>
                  <a:srgbClr val="B5CEA8"/>
                </a:solidFill>
                <a:latin typeface="Consolas"/>
                <a:cs typeface="Consolas"/>
              </a:rPr>
              <a:t>5</a:t>
            </a:r>
            <a:r>
              <a:rPr sz="825" spc="-4">
                <a:solidFill>
                  <a:srgbClr val="DCDCDC"/>
                </a:solidFill>
                <a:latin typeface="Consolas"/>
                <a:cs typeface="Consolas"/>
              </a:rPr>
              <a:t>,</a:t>
            </a:r>
            <a:r>
              <a:rPr sz="825" spc="19">
                <a:solidFill>
                  <a:srgbClr val="DCDCDC"/>
                </a:solidFill>
                <a:latin typeface="Consolas"/>
                <a:cs typeface="Consolas"/>
              </a:rPr>
              <a:t> </a:t>
            </a:r>
            <a:r>
              <a:rPr sz="825" spc="-4">
                <a:solidFill>
                  <a:srgbClr val="B5CEA8"/>
                </a:solidFill>
                <a:latin typeface="Consolas"/>
                <a:cs typeface="Consolas"/>
              </a:rPr>
              <a:t>4</a:t>
            </a:r>
            <a:r>
              <a:rPr sz="825" spc="-4">
                <a:solidFill>
                  <a:srgbClr val="DCDCDC"/>
                </a:solidFill>
                <a:latin typeface="Consolas"/>
                <a:cs typeface="Consolas"/>
              </a:rPr>
              <a:t>,</a:t>
            </a:r>
            <a:r>
              <a:rPr sz="825" spc="15">
                <a:solidFill>
                  <a:srgbClr val="DCDCDC"/>
                </a:solidFill>
                <a:latin typeface="Consolas"/>
                <a:cs typeface="Consolas"/>
              </a:rPr>
              <a:t> </a:t>
            </a:r>
            <a:r>
              <a:rPr sz="825" spc="-4">
                <a:solidFill>
                  <a:srgbClr val="B5CEA8"/>
                </a:solidFill>
                <a:latin typeface="Consolas"/>
                <a:cs typeface="Consolas"/>
              </a:rPr>
              <a:t>3</a:t>
            </a:r>
            <a:r>
              <a:rPr sz="825" spc="-4">
                <a:solidFill>
                  <a:srgbClr val="DCDCDC"/>
                </a:solidFill>
                <a:latin typeface="Consolas"/>
                <a:cs typeface="Consolas"/>
              </a:rPr>
              <a:t>,</a:t>
            </a:r>
            <a:r>
              <a:rPr sz="825" spc="19">
                <a:solidFill>
                  <a:srgbClr val="DCDCDC"/>
                </a:solidFill>
                <a:latin typeface="Consolas"/>
                <a:cs typeface="Consolas"/>
              </a:rPr>
              <a:t> </a:t>
            </a:r>
            <a:r>
              <a:rPr sz="825" spc="-8">
                <a:solidFill>
                  <a:srgbClr val="B5CEA8"/>
                </a:solidFill>
                <a:latin typeface="Consolas"/>
                <a:cs typeface="Consolas"/>
              </a:rPr>
              <a:t>2</a:t>
            </a:r>
            <a:r>
              <a:rPr sz="825" spc="-8">
                <a:solidFill>
                  <a:srgbClr val="DCDCDC"/>
                </a:solidFill>
                <a:latin typeface="Consolas"/>
                <a:cs typeface="Consolas"/>
              </a:rPr>
              <a:t>}; </a:t>
            </a:r>
            <a:r>
              <a:rPr sz="825" spc="-4">
                <a:solidFill>
                  <a:srgbClr val="DCDCDC"/>
                </a:solidFill>
                <a:latin typeface="Consolas"/>
                <a:cs typeface="Consolas"/>
              </a:rPr>
              <a:t> </a:t>
            </a:r>
            <a:r>
              <a:rPr sz="825" spc="-8">
                <a:solidFill>
                  <a:srgbClr val="559CD5"/>
                </a:solidFill>
                <a:latin typeface="Consolas"/>
                <a:cs typeface="Consolas"/>
              </a:rPr>
              <a:t>byte </a:t>
            </a:r>
            <a:r>
              <a:rPr sz="825" spc="-8">
                <a:solidFill>
                  <a:srgbClr val="D3D3D3"/>
                </a:solidFill>
                <a:latin typeface="Consolas"/>
                <a:cs typeface="Consolas"/>
              </a:rPr>
              <a:t>colPins</a:t>
            </a:r>
            <a:r>
              <a:rPr sz="825" spc="-8">
                <a:solidFill>
                  <a:srgbClr val="DCDCDC"/>
                </a:solidFill>
                <a:latin typeface="Consolas"/>
                <a:cs typeface="Consolas"/>
              </a:rPr>
              <a:t>[</a:t>
            </a:r>
            <a:r>
              <a:rPr sz="825" spc="-8">
                <a:solidFill>
                  <a:srgbClr val="D3D3D3"/>
                </a:solidFill>
                <a:latin typeface="Consolas"/>
                <a:cs typeface="Consolas"/>
              </a:rPr>
              <a:t>KEYPAD_COLS</a:t>
            </a:r>
            <a:r>
              <a:rPr sz="825" spc="-8">
                <a:solidFill>
                  <a:srgbClr val="DCDCDC"/>
                </a:solidFill>
                <a:latin typeface="Consolas"/>
                <a:cs typeface="Consolas"/>
              </a:rPr>
              <a:t>] </a:t>
            </a:r>
            <a:r>
              <a:rPr sz="825">
                <a:solidFill>
                  <a:srgbClr val="DCDCDC"/>
                </a:solidFill>
                <a:latin typeface="Consolas"/>
                <a:cs typeface="Consolas"/>
              </a:rPr>
              <a:t>= </a:t>
            </a:r>
            <a:r>
              <a:rPr sz="825" spc="-4">
                <a:solidFill>
                  <a:srgbClr val="DCDCDC"/>
                </a:solidFill>
                <a:latin typeface="Consolas"/>
                <a:cs typeface="Consolas"/>
              </a:rPr>
              <a:t>{</a:t>
            </a:r>
            <a:r>
              <a:rPr sz="825" spc="-4">
                <a:solidFill>
                  <a:srgbClr val="00969C"/>
                </a:solidFill>
                <a:latin typeface="Consolas"/>
                <a:cs typeface="Consolas"/>
              </a:rPr>
              <a:t>A3</a:t>
            </a:r>
            <a:r>
              <a:rPr sz="825" spc="-4">
                <a:solidFill>
                  <a:srgbClr val="DCDCDC"/>
                </a:solidFill>
                <a:latin typeface="Consolas"/>
                <a:cs typeface="Consolas"/>
              </a:rPr>
              <a:t>, </a:t>
            </a:r>
            <a:r>
              <a:rPr sz="825" spc="-4">
                <a:solidFill>
                  <a:srgbClr val="00969C"/>
                </a:solidFill>
                <a:latin typeface="Consolas"/>
                <a:cs typeface="Consolas"/>
              </a:rPr>
              <a:t>A2</a:t>
            </a:r>
            <a:r>
              <a:rPr sz="825" spc="-4">
                <a:solidFill>
                  <a:srgbClr val="DCDCDC"/>
                </a:solidFill>
                <a:latin typeface="Consolas"/>
                <a:cs typeface="Consolas"/>
              </a:rPr>
              <a:t>, </a:t>
            </a:r>
            <a:r>
              <a:rPr sz="825" spc="-4">
                <a:solidFill>
                  <a:srgbClr val="00969C"/>
                </a:solidFill>
                <a:latin typeface="Consolas"/>
                <a:cs typeface="Consolas"/>
              </a:rPr>
              <a:t>A1</a:t>
            </a:r>
            <a:r>
              <a:rPr sz="825" spc="-4">
                <a:solidFill>
                  <a:srgbClr val="DCDCDC"/>
                </a:solidFill>
                <a:latin typeface="Consolas"/>
                <a:cs typeface="Consolas"/>
              </a:rPr>
              <a:t>, </a:t>
            </a:r>
            <a:r>
              <a:rPr sz="825" spc="-8">
                <a:solidFill>
                  <a:srgbClr val="00969C"/>
                </a:solidFill>
                <a:latin typeface="Consolas"/>
                <a:cs typeface="Consolas"/>
              </a:rPr>
              <a:t>A0</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559CD5"/>
                </a:solidFill>
                <a:latin typeface="Consolas"/>
                <a:cs typeface="Consolas"/>
              </a:rPr>
              <a:t>char</a:t>
            </a:r>
            <a:r>
              <a:rPr sz="825" spc="-11">
                <a:solidFill>
                  <a:srgbClr val="559CD5"/>
                </a:solidFill>
                <a:latin typeface="Consolas"/>
                <a:cs typeface="Consolas"/>
              </a:rPr>
              <a:t> </a:t>
            </a:r>
            <a:r>
              <a:rPr sz="825" spc="-8">
                <a:solidFill>
                  <a:srgbClr val="D3D3D3"/>
                </a:solidFill>
                <a:latin typeface="Consolas"/>
                <a:cs typeface="Consolas"/>
              </a:rPr>
              <a:t>keys</a:t>
            </a:r>
            <a:r>
              <a:rPr sz="825" spc="-8">
                <a:solidFill>
                  <a:srgbClr val="DCDCDC"/>
                </a:solidFill>
                <a:latin typeface="Consolas"/>
                <a:cs typeface="Consolas"/>
              </a:rPr>
              <a:t>[</a:t>
            </a:r>
            <a:r>
              <a:rPr sz="825" spc="-8">
                <a:solidFill>
                  <a:srgbClr val="D3D3D3"/>
                </a:solidFill>
                <a:latin typeface="Consolas"/>
                <a:cs typeface="Consolas"/>
              </a:rPr>
              <a:t>KEYPAD_ROWS</a:t>
            </a:r>
            <a:r>
              <a:rPr sz="825" spc="-8">
                <a:solidFill>
                  <a:srgbClr val="DCDCDC"/>
                </a:solidFill>
                <a:latin typeface="Consolas"/>
                <a:cs typeface="Consolas"/>
              </a:rPr>
              <a:t>][</a:t>
            </a:r>
            <a:r>
              <a:rPr sz="825" spc="-8">
                <a:solidFill>
                  <a:srgbClr val="D3D3D3"/>
                </a:solidFill>
                <a:latin typeface="Consolas"/>
                <a:cs typeface="Consolas"/>
              </a:rPr>
              <a:t>KEYPAD_COLS</a:t>
            </a:r>
            <a:r>
              <a:rPr sz="825" spc="-8">
                <a:solidFill>
                  <a:srgbClr val="DCDCDC"/>
                </a:solidFill>
                <a:latin typeface="Consolas"/>
                <a:cs typeface="Consolas"/>
              </a:rPr>
              <a:t>]</a:t>
            </a:r>
            <a:r>
              <a:rPr sz="825" spc="-11">
                <a:solidFill>
                  <a:srgbClr val="DCDCDC"/>
                </a:solidFill>
                <a:latin typeface="Consolas"/>
                <a:cs typeface="Consolas"/>
              </a:rPr>
              <a:t> </a:t>
            </a:r>
            <a:r>
              <a:rPr sz="825">
                <a:solidFill>
                  <a:srgbClr val="DCDCDC"/>
                </a:solidFill>
                <a:latin typeface="Consolas"/>
                <a:cs typeface="Consolas"/>
              </a:rPr>
              <a:t>=</a:t>
            </a:r>
            <a:r>
              <a:rPr sz="825" spc="-11">
                <a:solidFill>
                  <a:srgbClr val="DCDCDC"/>
                </a:solidFill>
                <a:latin typeface="Consolas"/>
                <a:cs typeface="Consolas"/>
              </a:rPr>
              <a:t> </a:t>
            </a:r>
            <a:r>
              <a:rPr sz="825">
                <a:solidFill>
                  <a:srgbClr val="DCDCDC"/>
                </a:solidFill>
                <a:latin typeface="Consolas"/>
                <a:cs typeface="Consolas"/>
              </a:rPr>
              <a:t>{</a:t>
            </a:r>
            <a:endParaRPr sz="825">
              <a:latin typeface="Consolas"/>
              <a:cs typeface="Consolas"/>
            </a:endParaRPr>
          </a:p>
          <a:p>
            <a:pPr marL="238125">
              <a:lnSpc>
                <a:spcPct val="100000"/>
              </a:lnSpc>
            </a:pPr>
            <a:r>
              <a:rPr sz="825" spc="-8">
                <a:solidFill>
                  <a:srgbClr val="DCDCDC"/>
                </a:solidFill>
                <a:latin typeface="Consolas"/>
                <a:cs typeface="Consolas"/>
              </a:rPr>
              <a:t>{</a:t>
            </a:r>
            <a:r>
              <a:rPr sz="825" spc="-8">
                <a:solidFill>
                  <a:srgbClr val="CE9178"/>
                </a:solidFill>
                <a:latin typeface="Consolas"/>
                <a:cs typeface="Consolas"/>
              </a:rPr>
              <a:t>'1'</a:t>
            </a:r>
            <a:r>
              <a:rPr sz="825" spc="-8">
                <a:solidFill>
                  <a:srgbClr val="DCDCDC"/>
                </a:solidFill>
                <a:latin typeface="Consolas"/>
                <a:cs typeface="Consolas"/>
              </a:rPr>
              <a:t>,</a:t>
            </a:r>
            <a:r>
              <a:rPr sz="825" spc="-22">
                <a:solidFill>
                  <a:srgbClr val="DCDCDC"/>
                </a:solidFill>
                <a:latin typeface="Consolas"/>
                <a:cs typeface="Consolas"/>
              </a:rPr>
              <a:t> </a:t>
            </a:r>
            <a:r>
              <a:rPr sz="825" spc="-8">
                <a:solidFill>
                  <a:srgbClr val="CE9178"/>
                </a:solidFill>
                <a:latin typeface="Consolas"/>
                <a:cs typeface="Consolas"/>
              </a:rPr>
              <a:t>'2'</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CE9178"/>
                </a:solidFill>
                <a:latin typeface="Consolas"/>
                <a:cs typeface="Consolas"/>
              </a:rPr>
              <a:t>'3'</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CE9178"/>
                </a:solidFill>
                <a:latin typeface="Consolas"/>
                <a:cs typeface="Consolas"/>
              </a:rPr>
              <a:t>'A'</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DCDCDC"/>
                </a:solidFill>
                <a:latin typeface="Consolas"/>
                <a:cs typeface="Consolas"/>
              </a:rPr>
              <a:t>{</a:t>
            </a:r>
            <a:r>
              <a:rPr sz="825" spc="-8">
                <a:solidFill>
                  <a:srgbClr val="CE9178"/>
                </a:solidFill>
                <a:latin typeface="Consolas"/>
                <a:cs typeface="Consolas"/>
              </a:rPr>
              <a:t>'4'</a:t>
            </a:r>
            <a:r>
              <a:rPr sz="825" spc="-8">
                <a:solidFill>
                  <a:srgbClr val="DCDCDC"/>
                </a:solidFill>
                <a:latin typeface="Consolas"/>
                <a:cs typeface="Consolas"/>
              </a:rPr>
              <a:t>,</a:t>
            </a:r>
            <a:r>
              <a:rPr sz="825" spc="-22">
                <a:solidFill>
                  <a:srgbClr val="DCDCDC"/>
                </a:solidFill>
                <a:latin typeface="Consolas"/>
                <a:cs typeface="Consolas"/>
              </a:rPr>
              <a:t> </a:t>
            </a:r>
            <a:r>
              <a:rPr sz="825" spc="-8">
                <a:solidFill>
                  <a:srgbClr val="CE9178"/>
                </a:solidFill>
                <a:latin typeface="Consolas"/>
                <a:cs typeface="Consolas"/>
              </a:rPr>
              <a:t>'5'</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CE9178"/>
                </a:solidFill>
                <a:latin typeface="Consolas"/>
                <a:cs typeface="Consolas"/>
              </a:rPr>
              <a:t>'6'</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CE9178"/>
                </a:solidFill>
                <a:latin typeface="Consolas"/>
                <a:cs typeface="Consolas"/>
              </a:rPr>
              <a:t>'B'</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DCDCDC"/>
                </a:solidFill>
                <a:latin typeface="Consolas"/>
                <a:cs typeface="Consolas"/>
              </a:rPr>
              <a:t>{</a:t>
            </a:r>
            <a:r>
              <a:rPr sz="825" spc="-8">
                <a:solidFill>
                  <a:srgbClr val="CE9178"/>
                </a:solidFill>
                <a:latin typeface="Consolas"/>
                <a:cs typeface="Consolas"/>
              </a:rPr>
              <a:t>'7'</a:t>
            </a:r>
            <a:r>
              <a:rPr sz="825" spc="-8">
                <a:solidFill>
                  <a:srgbClr val="DCDCDC"/>
                </a:solidFill>
                <a:latin typeface="Consolas"/>
                <a:cs typeface="Consolas"/>
              </a:rPr>
              <a:t>,</a:t>
            </a:r>
            <a:r>
              <a:rPr sz="825" spc="-22">
                <a:solidFill>
                  <a:srgbClr val="DCDCDC"/>
                </a:solidFill>
                <a:latin typeface="Consolas"/>
                <a:cs typeface="Consolas"/>
              </a:rPr>
              <a:t> </a:t>
            </a:r>
            <a:r>
              <a:rPr sz="825" spc="-8">
                <a:solidFill>
                  <a:srgbClr val="CE9178"/>
                </a:solidFill>
                <a:latin typeface="Consolas"/>
                <a:cs typeface="Consolas"/>
              </a:rPr>
              <a:t>'8'</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CE9178"/>
                </a:solidFill>
                <a:latin typeface="Consolas"/>
                <a:cs typeface="Consolas"/>
              </a:rPr>
              <a:t>'9'</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CE9178"/>
                </a:solidFill>
                <a:latin typeface="Consolas"/>
                <a:cs typeface="Consolas"/>
              </a:rPr>
              <a:t>'C'</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DCDCDC"/>
                </a:solidFill>
                <a:latin typeface="Consolas"/>
                <a:cs typeface="Consolas"/>
              </a:rPr>
              <a:t>{</a:t>
            </a:r>
            <a:r>
              <a:rPr sz="825" spc="-8">
                <a:solidFill>
                  <a:srgbClr val="CE9178"/>
                </a:solidFill>
                <a:latin typeface="Consolas"/>
                <a:cs typeface="Consolas"/>
              </a:rPr>
              <a:t>'*'</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CE9178"/>
                </a:solidFill>
                <a:latin typeface="Consolas"/>
                <a:cs typeface="Consolas"/>
              </a:rPr>
              <a:t>'0'</a:t>
            </a:r>
            <a:r>
              <a:rPr sz="825" spc="-8">
                <a:solidFill>
                  <a:srgbClr val="DCDCDC"/>
                </a:solidFill>
                <a:latin typeface="Consolas"/>
                <a:cs typeface="Consolas"/>
              </a:rPr>
              <a:t>,</a:t>
            </a:r>
            <a:r>
              <a:rPr sz="825" spc="-15">
                <a:solidFill>
                  <a:srgbClr val="DCDCDC"/>
                </a:solidFill>
                <a:latin typeface="Consolas"/>
                <a:cs typeface="Consolas"/>
              </a:rPr>
              <a:t> </a:t>
            </a:r>
            <a:r>
              <a:rPr sz="825" spc="-8">
                <a:solidFill>
                  <a:srgbClr val="CE9178"/>
                </a:solidFill>
                <a:latin typeface="Consolas"/>
                <a:cs typeface="Consolas"/>
              </a:rPr>
              <a:t>'#'</a:t>
            </a:r>
            <a:r>
              <a:rPr sz="825" spc="-8">
                <a:solidFill>
                  <a:srgbClr val="DCDCDC"/>
                </a:solidFill>
                <a:latin typeface="Consolas"/>
                <a:cs typeface="Consolas"/>
              </a:rPr>
              <a:t>,</a:t>
            </a:r>
            <a:r>
              <a:rPr sz="825" spc="-15">
                <a:solidFill>
                  <a:srgbClr val="DCDCDC"/>
                </a:solidFill>
                <a:latin typeface="Consolas"/>
                <a:cs typeface="Consolas"/>
              </a:rPr>
              <a:t> </a:t>
            </a:r>
            <a:r>
              <a:rPr sz="825" spc="-8">
                <a:solidFill>
                  <a:srgbClr val="CE9178"/>
                </a:solidFill>
                <a:latin typeface="Consolas"/>
                <a:cs typeface="Consolas"/>
              </a:rPr>
              <a:t>'D'</a:t>
            </a:r>
            <a:r>
              <a:rPr sz="825" spc="-8">
                <a:solidFill>
                  <a:srgbClr val="DCDCDC"/>
                </a:solidFill>
                <a:latin typeface="Consolas"/>
                <a:cs typeface="Consolas"/>
              </a:rPr>
              <a:t>}</a:t>
            </a:r>
            <a:endParaRPr sz="825">
              <a:latin typeface="Consolas"/>
              <a:cs typeface="Consolas"/>
            </a:endParaRPr>
          </a:p>
          <a:p>
            <a:pPr marL="9525">
              <a:lnSpc>
                <a:spcPct val="100000"/>
              </a:lnSpc>
            </a:pPr>
            <a:r>
              <a:rPr sz="825" spc="-8">
                <a:solidFill>
                  <a:srgbClr val="DCDCDC"/>
                </a:solidFill>
                <a:latin typeface="Consolas"/>
                <a:cs typeface="Consolas"/>
              </a:rPr>
              <a:t>};</a:t>
            </a:r>
            <a:endParaRPr sz="825">
              <a:latin typeface="Consolas"/>
              <a:cs typeface="Consolas"/>
            </a:endParaRPr>
          </a:p>
          <a:p>
            <a:pPr>
              <a:lnSpc>
                <a:spcPct val="100000"/>
              </a:lnSpc>
              <a:spcBef>
                <a:spcPts val="22"/>
              </a:spcBef>
            </a:pPr>
            <a:endParaRPr sz="825">
              <a:latin typeface="Consolas"/>
              <a:cs typeface="Consolas"/>
            </a:endParaRPr>
          </a:p>
          <a:p>
            <a:pPr marL="9525">
              <a:lnSpc>
                <a:spcPct val="100000"/>
              </a:lnSpc>
            </a:pPr>
            <a:r>
              <a:rPr sz="825">
                <a:solidFill>
                  <a:srgbClr val="DCDCDC"/>
                </a:solidFill>
                <a:latin typeface="Consolas"/>
                <a:cs typeface="Consolas"/>
              </a:rPr>
              <a:t>}</a:t>
            </a:r>
            <a:endParaRPr sz="825">
              <a:latin typeface="Consolas"/>
              <a:cs typeface="Consolas"/>
            </a:endParaRPr>
          </a:p>
        </p:txBody>
      </p:sp>
      <p:sp>
        <p:nvSpPr>
          <p:cNvPr id="6" name="object 6"/>
          <p:cNvSpPr/>
          <p:nvPr/>
        </p:nvSpPr>
        <p:spPr>
          <a:xfrm flipH="1">
            <a:off x="3419872" y="0"/>
            <a:ext cx="0" cy="5143500"/>
          </a:xfrm>
          <a:custGeom>
            <a:avLst/>
            <a:gdLst/>
            <a:ahLst/>
            <a:cxnLst/>
            <a:rect l="l" t="t" r="r" b="b"/>
            <a:pathLst>
              <a:path h="6858000">
                <a:moveTo>
                  <a:pt x="0" y="0"/>
                </a:moveTo>
                <a:lnTo>
                  <a:pt x="0" y="6857999"/>
                </a:lnTo>
              </a:path>
            </a:pathLst>
          </a:custGeom>
          <a:ln w="9525">
            <a:solidFill>
              <a:srgbClr val="FF0000"/>
            </a:solidFill>
          </a:ln>
        </p:spPr>
        <p:txBody>
          <a:bodyPr wrap="square" lIns="0" tIns="0" rIns="0" bIns="0" rtlCol="0"/>
          <a:lstStyle/>
          <a:p>
            <a:endParaRPr/>
          </a:p>
        </p:txBody>
      </p:sp>
      <p:sp>
        <p:nvSpPr>
          <p:cNvPr id="7" name="object 7"/>
          <p:cNvSpPr txBox="1"/>
          <p:nvPr/>
        </p:nvSpPr>
        <p:spPr>
          <a:xfrm>
            <a:off x="3635896" y="123478"/>
            <a:ext cx="3905141" cy="263534"/>
          </a:xfrm>
          <a:prstGeom prst="rect">
            <a:avLst/>
          </a:prstGeom>
        </p:spPr>
        <p:txBody>
          <a:bodyPr vert="horz" wrap="square" lIns="0" tIns="9525" rIns="0" bIns="0" rtlCol="0">
            <a:spAutoFit/>
          </a:bodyPr>
          <a:lstStyle/>
          <a:p>
            <a:pPr marL="9525" marR="3810">
              <a:lnSpc>
                <a:spcPct val="100000"/>
              </a:lnSpc>
              <a:spcBef>
                <a:spcPts val="75"/>
              </a:spcBef>
            </a:pPr>
            <a:r>
              <a:rPr sz="825" spc="-4" dirty="0">
                <a:solidFill>
                  <a:srgbClr val="D3D3D3"/>
                </a:solidFill>
                <a:latin typeface="Consolas"/>
                <a:cs typeface="Consolas"/>
              </a:rPr>
              <a:t>Keypad </a:t>
            </a:r>
            <a:r>
              <a:rPr sz="825" spc="-8" dirty="0" err="1">
                <a:solidFill>
                  <a:srgbClr val="D3D3D3"/>
                </a:solidFill>
                <a:latin typeface="Consolas"/>
                <a:cs typeface="Consolas"/>
              </a:rPr>
              <a:t>keypad</a:t>
            </a:r>
            <a:r>
              <a:rPr sz="825" spc="-8" dirty="0">
                <a:solidFill>
                  <a:srgbClr val="D3D3D3"/>
                </a:solidFill>
                <a:latin typeface="Consolas"/>
                <a:cs typeface="Consolas"/>
              </a:rPr>
              <a:t> </a:t>
            </a:r>
            <a:r>
              <a:rPr sz="825" dirty="0">
                <a:solidFill>
                  <a:srgbClr val="DCDCDC"/>
                </a:solidFill>
                <a:latin typeface="Consolas"/>
                <a:cs typeface="Consolas"/>
              </a:rPr>
              <a:t>= </a:t>
            </a:r>
            <a:r>
              <a:rPr sz="825" spc="-8" dirty="0">
                <a:solidFill>
                  <a:srgbClr val="D3D3D3"/>
                </a:solidFill>
                <a:latin typeface="Consolas"/>
                <a:cs typeface="Consolas"/>
              </a:rPr>
              <a:t>Keypad</a:t>
            </a:r>
            <a:r>
              <a:rPr sz="825" spc="-8" dirty="0">
                <a:solidFill>
                  <a:srgbClr val="DCDCDC"/>
                </a:solidFill>
                <a:latin typeface="Consolas"/>
                <a:cs typeface="Consolas"/>
              </a:rPr>
              <a:t>(</a:t>
            </a:r>
            <a:r>
              <a:rPr sz="825" spc="-8" dirty="0" err="1">
                <a:solidFill>
                  <a:srgbClr val="D3D3D3"/>
                </a:solidFill>
                <a:latin typeface="Consolas"/>
                <a:cs typeface="Consolas"/>
              </a:rPr>
              <a:t>makeKeymap</a:t>
            </a:r>
            <a:r>
              <a:rPr sz="825" spc="-8" dirty="0">
                <a:solidFill>
                  <a:srgbClr val="DCDCDC"/>
                </a:solidFill>
                <a:latin typeface="Consolas"/>
                <a:cs typeface="Consolas"/>
              </a:rPr>
              <a:t>(</a:t>
            </a:r>
            <a:r>
              <a:rPr sz="825" spc="-8" dirty="0">
                <a:solidFill>
                  <a:srgbClr val="D3D3D3"/>
                </a:solidFill>
                <a:latin typeface="Consolas"/>
                <a:cs typeface="Consolas"/>
              </a:rPr>
              <a:t>keys</a:t>
            </a:r>
            <a:r>
              <a:rPr sz="825" spc="-8" dirty="0">
                <a:solidFill>
                  <a:srgbClr val="DCDCDC"/>
                </a:solidFill>
                <a:latin typeface="Consolas"/>
                <a:cs typeface="Consolas"/>
              </a:rPr>
              <a:t>), </a:t>
            </a:r>
            <a:r>
              <a:rPr sz="825" spc="-8" dirty="0" err="1">
                <a:solidFill>
                  <a:srgbClr val="D3D3D3"/>
                </a:solidFill>
                <a:latin typeface="Consolas"/>
                <a:cs typeface="Consolas"/>
              </a:rPr>
              <a:t>rowPins</a:t>
            </a:r>
            <a:r>
              <a:rPr sz="825" spc="-8" dirty="0">
                <a:solidFill>
                  <a:srgbClr val="DCDCDC"/>
                </a:solidFill>
                <a:latin typeface="Consolas"/>
                <a:cs typeface="Consolas"/>
              </a:rPr>
              <a:t>, </a:t>
            </a:r>
            <a:r>
              <a:rPr sz="825" spc="-443" dirty="0">
                <a:solidFill>
                  <a:srgbClr val="DCDCDC"/>
                </a:solidFill>
                <a:latin typeface="Consolas"/>
                <a:cs typeface="Consolas"/>
              </a:rPr>
              <a:t> </a:t>
            </a:r>
            <a:r>
              <a:rPr sz="825" spc="-4" dirty="0" err="1">
                <a:solidFill>
                  <a:srgbClr val="D3D3D3"/>
                </a:solidFill>
                <a:latin typeface="Consolas"/>
                <a:cs typeface="Consolas"/>
              </a:rPr>
              <a:t>colPins</a:t>
            </a:r>
            <a:r>
              <a:rPr sz="825" spc="-4" dirty="0">
                <a:solidFill>
                  <a:srgbClr val="DCDCDC"/>
                </a:solidFill>
                <a:latin typeface="Consolas"/>
                <a:cs typeface="Consolas"/>
              </a:rPr>
              <a:t>,</a:t>
            </a:r>
            <a:r>
              <a:rPr sz="825" spc="-15" dirty="0">
                <a:solidFill>
                  <a:srgbClr val="DCDCDC"/>
                </a:solidFill>
                <a:latin typeface="Consolas"/>
                <a:cs typeface="Consolas"/>
              </a:rPr>
              <a:t> </a:t>
            </a:r>
            <a:r>
              <a:rPr sz="825" spc="-8" dirty="0">
                <a:solidFill>
                  <a:srgbClr val="D3D3D3"/>
                </a:solidFill>
                <a:latin typeface="Consolas"/>
                <a:cs typeface="Consolas"/>
              </a:rPr>
              <a:t>KEYPAD_ROWS</a:t>
            </a:r>
            <a:r>
              <a:rPr sz="825" spc="-8" dirty="0">
                <a:solidFill>
                  <a:srgbClr val="DCDCDC"/>
                </a:solidFill>
                <a:latin typeface="Consolas"/>
                <a:cs typeface="Consolas"/>
              </a:rPr>
              <a:t>,</a:t>
            </a:r>
            <a:r>
              <a:rPr sz="825" spc="-11" dirty="0">
                <a:solidFill>
                  <a:srgbClr val="DCDCDC"/>
                </a:solidFill>
                <a:latin typeface="Consolas"/>
                <a:cs typeface="Consolas"/>
              </a:rPr>
              <a:t> </a:t>
            </a:r>
            <a:r>
              <a:rPr sz="825" spc="-8" dirty="0">
                <a:solidFill>
                  <a:srgbClr val="D3D3D3"/>
                </a:solidFill>
                <a:latin typeface="Consolas"/>
                <a:cs typeface="Consolas"/>
              </a:rPr>
              <a:t>KEYPAD_COLS</a:t>
            </a:r>
            <a:r>
              <a:rPr sz="825" spc="-8" dirty="0">
                <a:solidFill>
                  <a:srgbClr val="DCDCDC"/>
                </a:solidFill>
                <a:latin typeface="Consolas"/>
                <a:cs typeface="Consolas"/>
              </a:rPr>
              <a:t>);</a:t>
            </a:r>
            <a:endParaRPr sz="825" dirty="0">
              <a:latin typeface="Consolas"/>
              <a:cs typeface="Consolas"/>
            </a:endParaRPr>
          </a:p>
        </p:txBody>
      </p:sp>
      <p:sp>
        <p:nvSpPr>
          <p:cNvPr id="8" name="object 8"/>
          <p:cNvSpPr txBox="1"/>
          <p:nvPr/>
        </p:nvSpPr>
        <p:spPr>
          <a:xfrm>
            <a:off x="3491881" y="417279"/>
            <a:ext cx="3476703" cy="264014"/>
          </a:xfrm>
          <a:prstGeom prst="rect">
            <a:avLst/>
          </a:prstGeom>
        </p:spPr>
        <p:txBody>
          <a:bodyPr vert="horz" wrap="square" lIns="0" tIns="10001" rIns="0" bIns="0" rtlCol="0">
            <a:spAutoFit/>
          </a:bodyPr>
          <a:lstStyle/>
          <a:p>
            <a:pPr marL="9525">
              <a:lnSpc>
                <a:spcPct val="100000"/>
              </a:lnSpc>
              <a:spcBef>
                <a:spcPts val="79"/>
              </a:spcBef>
            </a:pPr>
            <a:r>
              <a:rPr sz="825" spc="-4" dirty="0">
                <a:solidFill>
                  <a:srgbClr val="717B81"/>
                </a:solidFill>
                <a:latin typeface="Consolas"/>
                <a:cs typeface="Consolas"/>
              </a:rPr>
              <a:t>/*</a:t>
            </a:r>
            <a:r>
              <a:rPr sz="825" spc="-34" dirty="0">
                <a:solidFill>
                  <a:srgbClr val="717B81"/>
                </a:solidFill>
                <a:latin typeface="Consolas"/>
                <a:cs typeface="Consolas"/>
              </a:rPr>
              <a:t> </a:t>
            </a:r>
            <a:r>
              <a:rPr sz="825" spc="-4" dirty="0">
                <a:solidFill>
                  <a:srgbClr val="717B81"/>
                </a:solidFill>
                <a:latin typeface="Consolas"/>
                <a:cs typeface="Consolas"/>
              </a:rPr>
              <a:t>LCD</a:t>
            </a:r>
            <a:r>
              <a:rPr sz="825" spc="-30" dirty="0">
                <a:solidFill>
                  <a:srgbClr val="717B81"/>
                </a:solidFill>
                <a:latin typeface="Consolas"/>
                <a:cs typeface="Consolas"/>
              </a:rPr>
              <a:t> </a:t>
            </a:r>
            <a:r>
              <a:rPr sz="825" spc="-8" dirty="0">
                <a:solidFill>
                  <a:srgbClr val="717B81"/>
                </a:solidFill>
                <a:latin typeface="Consolas"/>
                <a:cs typeface="Consolas"/>
              </a:rPr>
              <a:t>*/</a:t>
            </a:r>
            <a:endParaRPr sz="825" dirty="0">
              <a:latin typeface="Consolas"/>
              <a:cs typeface="Consolas"/>
            </a:endParaRPr>
          </a:p>
          <a:p>
            <a:pPr marL="9525">
              <a:lnSpc>
                <a:spcPct val="100000"/>
              </a:lnSpc>
              <a:spcBef>
                <a:spcPts val="4"/>
              </a:spcBef>
            </a:pPr>
            <a:r>
              <a:rPr sz="825" spc="-4" dirty="0" err="1">
                <a:solidFill>
                  <a:srgbClr val="D3D3D3"/>
                </a:solidFill>
                <a:latin typeface="Consolas"/>
                <a:cs typeface="Consolas"/>
              </a:rPr>
              <a:t>LiquidCrystal</a:t>
            </a:r>
            <a:r>
              <a:rPr sz="825" spc="-34" dirty="0">
                <a:solidFill>
                  <a:srgbClr val="D3D3D3"/>
                </a:solidFill>
                <a:latin typeface="Consolas"/>
                <a:cs typeface="Consolas"/>
              </a:rPr>
              <a:t> </a:t>
            </a:r>
            <a:r>
              <a:rPr sz="825" spc="-8" dirty="0">
                <a:solidFill>
                  <a:srgbClr val="D3D3D3"/>
                </a:solidFill>
                <a:latin typeface="Consolas"/>
                <a:cs typeface="Consolas"/>
              </a:rPr>
              <a:t>lcd</a:t>
            </a:r>
            <a:r>
              <a:rPr sz="825" spc="-8" dirty="0">
                <a:solidFill>
                  <a:srgbClr val="DCDCDC"/>
                </a:solidFill>
                <a:latin typeface="Consolas"/>
                <a:cs typeface="Consolas"/>
              </a:rPr>
              <a:t>(</a:t>
            </a:r>
            <a:r>
              <a:rPr sz="825" spc="-8" dirty="0">
                <a:solidFill>
                  <a:srgbClr val="B5CEA8"/>
                </a:solidFill>
                <a:latin typeface="Consolas"/>
                <a:cs typeface="Consolas"/>
              </a:rPr>
              <a:t>12</a:t>
            </a:r>
            <a:r>
              <a:rPr sz="825" spc="-8" dirty="0">
                <a:solidFill>
                  <a:srgbClr val="DCDCDC"/>
                </a:solidFill>
                <a:latin typeface="Consolas"/>
                <a:cs typeface="Consolas"/>
              </a:rPr>
              <a:t>,</a:t>
            </a:r>
            <a:r>
              <a:rPr sz="825" spc="-15" dirty="0">
                <a:solidFill>
                  <a:srgbClr val="DCDCDC"/>
                </a:solidFill>
                <a:latin typeface="Consolas"/>
                <a:cs typeface="Consolas"/>
              </a:rPr>
              <a:t> </a:t>
            </a:r>
            <a:r>
              <a:rPr sz="825" spc="-4" dirty="0">
                <a:solidFill>
                  <a:srgbClr val="B5CEA8"/>
                </a:solidFill>
                <a:latin typeface="Consolas"/>
                <a:cs typeface="Consolas"/>
              </a:rPr>
              <a:t>11</a:t>
            </a:r>
            <a:r>
              <a:rPr sz="825" spc="-4" dirty="0">
                <a:solidFill>
                  <a:srgbClr val="DCDCDC"/>
                </a:solidFill>
                <a:latin typeface="Consolas"/>
                <a:cs typeface="Consolas"/>
              </a:rPr>
              <a:t>,</a:t>
            </a:r>
            <a:r>
              <a:rPr sz="825" spc="-15" dirty="0">
                <a:solidFill>
                  <a:srgbClr val="DCDCDC"/>
                </a:solidFill>
                <a:latin typeface="Consolas"/>
                <a:cs typeface="Consolas"/>
              </a:rPr>
              <a:t> </a:t>
            </a:r>
            <a:r>
              <a:rPr sz="825" spc="-4" dirty="0">
                <a:solidFill>
                  <a:srgbClr val="B5CEA8"/>
                </a:solidFill>
                <a:latin typeface="Consolas"/>
                <a:cs typeface="Consolas"/>
              </a:rPr>
              <a:t>10</a:t>
            </a:r>
            <a:r>
              <a:rPr sz="825" spc="-4" dirty="0">
                <a:solidFill>
                  <a:srgbClr val="DCDCDC"/>
                </a:solidFill>
                <a:latin typeface="Consolas"/>
                <a:cs typeface="Consolas"/>
              </a:rPr>
              <a:t>,</a:t>
            </a:r>
            <a:r>
              <a:rPr sz="825" spc="-11" dirty="0">
                <a:solidFill>
                  <a:srgbClr val="DCDCDC"/>
                </a:solidFill>
                <a:latin typeface="Consolas"/>
                <a:cs typeface="Consolas"/>
              </a:rPr>
              <a:t> </a:t>
            </a:r>
            <a:r>
              <a:rPr sz="825" spc="-4" dirty="0">
                <a:solidFill>
                  <a:srgbClr val="B5CEA8"/>
                </a:solidFill>
                <a:latin typeface="Consolas"/>
                <a:cs typeface="Consolas"/>
              </a:rPr>
              <a:t>9</a:t>
            </a:r>
            <a:r>
              <a:rPr sz="825" spc="-4" dirty="0">
                <a:solidFill>
                  <a:srgbClr val="DCDCDC"/>
                </a:solidFill>
                <a:latin typeface="Consolas"/>
                <a:cs typeface="Consolas"/>
              </a:rPr>
              <a:t>,</a:t>
            </a:r>
            <a:r>
              <a:rPr sz="825" spc="-11" dirty="0">
                <a:solidFill>
                  <a:srgbClr val="DCDCDC"/>
                </a:solidFill>
                <a:latin typeface="Consolas"/>
                <a:cs typeface="Consolas"/>
              </a:rPr>
              <a:t> </a:t>
            </a:r>
            <a:r>
              <a:rPr sz="825" spc="-4" dirty="0">
                <a:solidFill>
                  <a:srgbClr val="B5CEA8"/>
                </a:solidFill>
                <a:latin typeface="Consolas"/>
                <a:cs typeface="Consolas"/>
              </a:rPr>
              <a:t>8</a:t>
            </a:r>
            <a:r>
              <a:rPr sz="825" spc="-4" dirty="0">
                <a:solidFill>
                  <a:srgbClr val="DCDCDC"/>
                </a:solidFill>
                <a:latin typeface="Consolas"/>
                <a:cs typeface="Consolas"/>
              </a:rPr>
              <a:t>,</a:t>
            </a:r>
            <a:r>
              <a:rPr sz="825" spc="-15" dirty="0">
                <a:solidFill>
                  <a:srgbClr val="DCDCDC"/>
                </a:solidFill>
                <a:latin typeface="Consolas"/>
                <a:cs typeface="Consolas"/>
              </a:rPr>
              <a:t> </a:t>
            </a:r>
            <a:r>
              <a:rPr sz="825" spc="-8" dirty="0">
                <a:solidFill>
                  <a:srgbClr val="B5CEA8"/>
                </a:solidFill>
                <a:latin typeface="Consolas"/>
                <a:cs typeface="Consolas"/>
              </a:rPr>
              <a:t>7</a:t>
            </a:r>
            <a:r>
              <a:rPr sz="825" spc="-8" dirty="0">
                <a:solidFill>
                  <a:srgbClr val="DCDCDC"/>
                </a:solidFill>
                <a:latin typeface="Consolas"/>
                <a:cs typeface="Consolas"/>
              </a:rPr>
              <a:t>);</a:t>
            </a:r>
            <a:endParaRPr sz="825" dirty="0">
              <a:latin typeface="Consolas"/>
              <a:cs typeface="Consolas"/>
            </a:endParaRPr>
          </a:p>
        </p:txBody>
      </p:sp>
      <p:sp>
        <p:nvSpPr>
          <p:cNvPr id="9" name="object 9"/>
          <p:cNvSpPr txBox="1"/>
          <p:nvPr/>
        </p:nvSpPr>
        <p:spPr>
          <a:xfrm>
            <a:off x="3491881" y="711560"/>
            <a:ext cx="2162729" cy="137056"/>
          </a:xfrm>
          <a:prstGeom prst="rect">
            <a:avLst/>
          </a:prstGeom>
        </p:spPr>
        <p:txBody>
          <a:bodyPr vert="horz" wrap="square" lIns="0" tIns="10001" rIns="0" bIns="0" rtlCol="0">
            <a:spAutoFit/>
          </a:bodyPr>
          <a:lstStyle/>
          <a:p>
            <a:pPr marL="9525" marR="3810">
              <a:lnSpc>
                <a:spcPct val="100000"/>
              </a:lnSpc>
              <a:spcBef>
                <a:spcPts val="79"/>
              </a:spcBef>
            </a:pPr>
            <a:r>
              <a:rPr sz="825" spc="-4" dirty="0">
                <a:solidFill>
                  <a:srgbClr val="717B81"/>
                </a:solidFill>
                <a:latin typeface="Consolas"/>
                <a:cs typeface="Consolas"/>
              </a:rPr>
              <a:t>/*</a:t>
            </a:r>
            <a:r>
              <a:rPr sz="825" dirty="0">
                <a:solidFill>
                  <a:srgbClr val="717B81"/>
                </a:solidFill>
                <a:latin typeface="Consolas"/>
                <a:cs typeface="Consolas"/>
              </a:rPr>
              <a:t> </a:t>
            </a:r>
            <a:r>
              <a:rPr sz="825" spc="-4" dirty="0">
                <a:solidFill>
                  <a:srgbClr val="717B81"/>
                </a:solidFill>
                <a:latin typeface="Consolas"/>
                <a:cs typeface="Consolas"/>
              </a:rPr>
              <a:t>Servo</a:t>
            </a:r>
            <a:r>
              <a:rPr sz="825" dirty="0">
                <a:solidFill>
                  <a:srgbClr val="717B81"/>
                </a:solidFill>
                <a:latin typeface="Consolas"/>
                <a:cs typeface="Consolas"/>
              </a:rPr>
              <a:t> </a:t>
            </a:r>
            <a:r>
              <a:rPr sz="825" spc="-4" dirty="0">
                <a:solidFill>
                  <a:srgbClr val="717B81"/>
                </a:solidFill>
                <a:latin typeface="Consolas"/>
                <a:cs typeface="Consolas"/>
              </a:rPr>
              <a:t>*/ </a:t>
            </a:r>
            <a:r>
              <a:rPr sz="825" dirty="0">
                <a:solidFill>
                  <a:srgbClr val="717B81"/>
                </a:solidFill>
                <a:latin typeface="Consolas"/>
                <a:cs typeface="Consolas"/>
              </a:rPr>
              <a:t> </a:t>
            </a:r>
            <a:r>
              <a:rPr sz="825" spc="-4" dirty="0">
                <a:solidFill>
                  <a:srgbClr val="D3D3D3"/>
                </a:solidFill>
                <a:latin typeface="Consolas"/>
                <a:cs typeface="Consolas"/>
              </a:rPr>
              <a:t>Servo</a:t>
            </a:r>
            <a:r>
              <a:rPr sz="825" spc="-56" dirty="0">
                <a:solidFill>
                  <a:srgbClr val="D3D3D3"/>
                </a:solidFill>
                <a:latin typeface="Consolas"/>
                <a:cs typeface="Consolas"/>
              </a:rPr>
              <a:t> </a:t>
            </a:r>
            <a:r>
              <a:rPr sz="825" spc="-8" dirty="0" err="1">
                <a:solidFill>
                  <a:srgbClr val="D3D3D3"/>
                </a:solidFill>
                <a:latin typeface="Consolas"/>
                <a:cs typeface="Consolas"/>
              </a:rPr>
              <a:t>lockServo</a:t>
            </a:r>
            <a:r>
              <a:rPr sz="825" spc="-8" dirty="0">
                <a:solidFill>
                  <a:srgbClr val="DCDCDC"/>
                </a:solidFill>
                <a:latin typeface="Consolas"/>
                <a:cs typeface="Consolas"/>
              </a:rPr>
              <a:t>;</a:t>
            </a:r>
            <a:endParaRPr sz="825" dirty="0">
              <a:latin typeface="Consolas"/>
              <a:cs typeface="Consolas"/>
            </a:endParaRPr>
          </a:p>
        </p:txBody>
      </p:sp>
      <p:sp>
        <p:nvSpPr>
          <p:cNvPr id="10" name="object 10"/>
          <p:cNvSpPr txBox="1">
            <a:spLocks noGrp="1"/>
          </p:cNvSpPr>
          <p:nvPr>
            <p:ph sz="half" idx="3"/>
          </p:nvPr>
        </p:nvSpPr>
        <p:spPr>
          <a:xfrm>
            <a:off x="3491881" y="917258"/>
            <a:ext cx="2808303" cy="3691876"/>
          </a:xfrm>
          <a:prstGeom prst="rect">
            <a:avLst/>
          </a:prstGeom>
        </p:spPr>
        <p:txBody>
          <a:bodyPr vert="horz" wrap="square" lIns="0" tIns="10001" rIns="0" bIns="0" rtlCol="0">
            <a:spAutoFit/>
          </a:bodyPr>
          <a:lstStyle/>
          <a:p>
            <a:pPr marL="9525" marR="460534">
              <a:lnSpc>
                <a:spcPct val="100000"/>
              </a:lnSpc>
              <a:spcBef>
                <a:spcPts val="79"/>
              </a:spcBef>
            </a:pPr>
            <a:r>
              <a:rPr spc="-4" dirty="0"/>
              <a:t>/* </a:t>
            </a:r>
            <a:r>
              <a:rPr spc="-8" dirty="0" err="1"/>
              <a:t>SafeState</a:t>
            </a:r>
            <a:r>
              <a:rPr spc="-8" dirty="0"/>
              <a:t> stores </a:t>
            </a:r>
            <a:r>
              <a:rPr spc="-4" dirty="0"/>
              <a:t>the </a:t>
            </a:r>
            <a:r>
              <a:rPr spc="-8" dirty="0"/>
              <a:t>secret code </a:t>
            </a:r>
            <a:r>
              <a:rPr spc="-4" dirty="0"/>
              <a:t>in </a:t>
            </a:r>
            <a:r>
              <a:rPr spc="-8" dirty="0"/>
              <a:t>EEPROM */ </a:t>
            </a:r>
            <a:r>
              <a:rPr spc="-443" dirty="0"/>
              <a:t> </a:t>
            </a:r>
            <a:r>
              <a:rPr spc="-4" dirty="0" err="1">
                <a:solidFill>
                  <a:srgbClr val="D3D3D3"/>
                </a:solidFill>
              </a:rPr>
              <a:t>SafeState</a:t>
            </a:r>
            <a:r>
              <a:rPr spc="-26" dirty="0">
                <a:solidFill>
                  <a:srgbClr val="D3D3D3"/>
                </a:solidFill>
              </a:rPr>
              <a:t> </a:t>
            </a:r>
            <a:r>
              <a:rPr spc="-8" dirty="0" err="1">
                <a:solidFill>
                  <a:srgbClr val="D3D3D3"/>
                </a:solidFill>
              </a:rPr>
              <a:t>safeState</a:t>
            </a:r>
            <a:r>
              <a:rPr spc="-8" dirty="0">
                <a:solidFill>
                  <a:srgbClr val="DCDCDC"/>
                </a:solidFill>
              </a:rPr>
              <a:t>;</a:t>
            </a:r>
          </a:p>
          <a:p>
            <a:pPr>
              <a:lnSpc>
                <a:spcPct val="100000"/>
              </a:lnSpc>
              <a:spcBef>
                <a:spcPts val="22"/>
              </a:spcBef>
            </a:pPr>
            <a:endParaRPr spc="-8" dirty="0">
              <a:solidFill>
                <a:srgbClr val="DCDCDC"/>
              </a:solidFill>
            </a:endParaRPr>
          </a:p>
          <a:p>
            <a:pPr marL="9525">
              <a:lnSpc>
                <a:spcPct val="100000"/>
              </a:lnSpc>
            </a:pPr>
            <a:r>
              <a:rPr spc="-4" dirty="0"/>
              <a:t>/*</a:t>
            </a:r>
            <a:r>
              <a:rPr spc="-11" dirty="0"/>
              <a:t> </a:t>
            </a:r>
            <a:r>
              <a:rPr spc="-8" dirty="0"/>
              <a:t>Function prototypes */</a:t>
            </a:r>
          </a:p>
          <a:p>
            <a:pPr marL="9525" marR="975360">
              <a:lnSpc>
                <a:spcPct val="100000"/>
              </a:lnSpc>
            </a:pPr>
            <a:r>
              <a:rPr spc="-4" dirty="0">
                <a:solidFill>
                  <a:srgbClr val="559CD5"/>
                </a:solidFill>
              </a:rPr>
              <a:t>void </a:t>
            </a:r>
            <a:r>
              <a:rPr spc="-8" dirty="0">
                <a:solidFill>
                  <a:srgbClr val="D3D3D3"/>
                </a:solidFill>
              </a:rPr>
              <a:t>lock</a:t>
            </a:r>
            <a:r>
              <a:rPr spc="-8" dirty="0">
                <a:solidFill>
                  <a:srgbClr val="DCDCDC"/>
                </a:solidFill>
              </a:rPr>
              <a:t>(</a:t>
            </a:r>
            <a:r>
              <a:rPr spc="-8" dirty="0">
                <a:solidFill>
                  <a:srgbClr val="559CD5"/>
                </a:solidFill>
              </a:rPr>
              <a:t>struct </a:t>
            </a:r>
            <a:r>
              <a:rPr spc="-8" dirty="0" err="1">
                <a:solidFill>
                  <a:srgbClr val="D3D3D3"/>
                </a:solidFill>
              </a:rPr>
              <a:t>SafeComponents</a:t>
            </a:r>
            <a:r>
              <a:rPr spc="-8" dirty="0">
                <a:solidFill>
                  <a:srgbClr val="D3D3D3"/>
                </a:solidFill>
              </a:rPr>
              <a:t> </a:t>
            </a:r>
            <a:r>
              <a:rPr spc="-8" dirty="0">
                <a:solidFill>
                  <a:srgbClr val="DCDCDC"/>
                </a:solidFill>
              </a:rPr>
              <a:t>*</a:t>
            </a:r>
            <a:r>
              <a:rPr spc="-8" dirty="0" err="1">
                <a:solidFill>
                  <a:srgbClr val="D3D3D3"/>
                </a:solidFill>
              </a:rPr>
              <a:t>sc</a:t>
            </a:r>
            <a:r>
              <a:rPr spc="-8" dirty="0">
                <a:solidFill>
                  <a:srgbClr val="DCDCDC"/>
                </a:solidFill>
              </a:rPr>
              <a:t>); </a:t>
            </a:r>
            <a:r>
              <a:rPr spc="-4" dirty="0">
                <a:solidFill>
                  <a:srgbClr val="DCDCDC"/>
                </a:solidFill>
              </a:rPr>
              <a:t> </a:t>
            </a:r>
            <a:r>
              <a:rPr spc="-4" dirty="0">
                <a:solidFill>
                  <a:srgbClr val="559CD5"/>
                </a:solidFill>
              </a:rPr>
              <a:t>void</a:t>
            </a:r>
            <a:r>
              <a:rPr spc="-15" dirty="0">
                <a:solidFill>
                  <a:srgbClr val="559CD5"/>
                </a:solidFill>
              </a:rPr>
              <a:t> </a:t>
            </a:r>
            <a:r>
              <a:rPr spc="-8" dirty="0">
                <a:solidFill>
                  <a:srgbClr val="D3D3D3"/>
                </a:solidFill>
              </a:rPr>
              <a:t>unlock</a:t>
            </a:r>
            <a:r>
              <a:rPr spc="-8" dirty="0">
                <a:solidFill>
                  <a:srgbClr val="DCDCDC"/>
                </a:solidFill>
              </a:rPr>
              <a:t>(</a:t>
            </a:r>
            <a:r>
              <a:rPr spc="-8" dirty="0">
                <a:solidFill>
                  <a:srgbClr val="559CD5"/>
                </a:solidFill>
              </a:rPr>
              <a:t>struct</a:t>
            </a:r>
            <a:r>
              <a:rPr spc="-11" dirty="0">
                <a:solidFill>
                  <a:srgbClr val="559CD5"/>
                </a:solidFill>
              </a:rPr>
              <a:t> </a:t>
            </a:r>
            <a:r>
              <a:rPr spc="-8" dirty="0" err="1">
                <a:solidFill>
                  <a:srgbClr val="D3D3D3"/>
                </a:solidFill>
              </a:rPr>
              <a:t>SafeComponents</a:t>
            </a:r>
            <a:r>
              <a:rPr spc="-8" dirty="0">
                <a:solidFill>
                  <a:srgbClr val="D3D3D3"/>
                </a:solidFill>
              </a:rPr>
              <a:t> </a:t>
            </a:r>
            <a:r>
              <a:rPr spc="-8" dirty="0">
                <a:solidFill>
                  <a:srgbClr val="DCDCDC"/>
                </a:solidFill>
              </a:rPr>
              <a:t>*</a:t>
            </a:r>
            <a:r>
              <a:rPr spc="-8" dirty="0" err="1">
                <a:solidFill>
                  <a:srgbClr val="D3D3D3"/>
                </a:solidFill>
              </a:rPr>
              <a:t>sc</a:t>
            </a:r>
            <a:r>
              <a:rPr spc="-8" dirty="0">
                <a:solidFill>
                  <a:srgbClr val="DCDCDC"/>
                </a:solidFill>
              </a:rPr>
              <a:t>);</a:t>
            </a:r>
          </a:p>
          <a:p>
            <a:pPr marL="9525" marR="346710">
              <a:lnSpc>
                <a:spcPct val="100000"/>
              </a:lnSpc>
            </a:pPr>
            <a:r>
              <a:rPr spc="-4" dirty="0">
                <a:solidFill>
                  <a:srgbClr val="559CD5"/>
                </a:solidFill>
              </a:rPr>
              <a:t>String</a:t>
            </a:r>
            <a:r>
              <a:rPr spc="-15" dirty="0">
                <a:solidFill>
                  <a:srgbClr val="559CD5"/>
                </a:solidFill>
              </a:rPr>
              <a:t> </a:t>
            </a:r>
            <a:r>
              <a:rPr spc="-8" dirty="0" err="1">
                <a:solidFill>
                  <a:srgbClr val="D3D3D3"/>
                </a:solidFill>
              </a:rPr>
              <a:t>inputSecretCode</a:t>
            </a:r>
            <a:r>
              <a:rPr spc="-8" dirty="0">
                <a:solidFill>
                  <a:srgbClr val="DCDCDC"/>
                </a:solidFill>
              </a:rPr>
              <a:t>(</a:t>
            </a:r>
            <a:r>
              <a:rPr spc="-8" dirty="0">
                <a:solidFill>
                  <a:srgbClr val="559CD5"/>
                </a:solidFill>
              </a:rPr>
              <a:t>struct</a:t>
            </a:r>
            <a:r>
              <a:rPr spc="-4" dirty="0">
                <a:solidFill>
                  <a:srgbClr val="559CD5"/>
                </a:solidFill>
              </a:rPr>
              <a:t> </a:t>
            </a:r>
            <a:r>
              <a:rPr spc="-8" dirty="0" err="1">
                <a:solidFill>
                  <a:srgbClr val="D3D3D3"/>
                </a:solidFill>
              </a:rPr>
              <a:t>SafeComponents</a:t>
            </a:r>
            <a:r>
              <a:rPr dirty="0">
                <a:solidFill>
                  <a:srgbClr val="D3D3D3"/>
                </a:solidFill>
              </a:rPr>
              <a:t> </a:t>
            </a:r>
            <a:r>
              <a:rPr spc="-8" dirty="0">
                <a:solidFill>
                  <a:srgbClr val="DCDCDC"/>
                </a:solidFill>
              </a:rPr>
              <a:t>*</a:t>
            </a:r>
            <a:r>
              <a:rPr spc="-8" dirty="0" err="1">
                <a:solidFill>
                  <a:srgbClr val="D3D3D3"/>
                </a:solidFill>
              </a:rPr>
              <a:t>sc</a:t>
            </a:r>
            <a:r>
              <a:rPr spc="-8" dirty="0">
                <a:solidFill>
                  <a:srgbClr val="DCDCDC"/>
                </a:solidFill>
              </a:rPr>
              <a:t>); </a:t>
            </a:r>
            <a:r>
              <a:rPr spc="-443" dirty="0">
                <a:solidFill>
                  <a:srgbClr val="DCDCDC"/>
                </a:solidFill>
              </a:rPr>
              <a:t> </a:t>
            </a:r>
            <a:r>
              <a:rPr spc="-4" dirty="0">
                <a:solidFill>
                  <a:srgbClr val="559CD5"/>
                </a:solidFill>
              </a:rPr>
              <a:t>bool</a:t>
            </a:r>
            <a:r>
              <a:rPr spc="-15" dirty="0">
                <a:solidFill>
                  <a:srgbClr val="559CD5"/>
                </a:solidFill>
              </a:rPr>
              <a:t> </a:t>
            </a:r>
            <a:r>
              <a:rPr spc="-8" dirty="0" err="1">
                <a:solidFill>
                  <a:srgbClr val="D3D3D3"/>
                </a:solidFill>
              </a:rPr>
              <a:t>setNewCode</a:t>
            </a:r>
            <a:r>
              <a:rPr spc="-8" dirty="0">
                <a:solidFill>
                  <a:srgbClr val="DCDCDC"/>
                </a:solidFill>
              </a:rPr>
              <a:t>(</a:t>
            </a:r>
            <a:r>
              <a:rPr spc="-8" dirty="0">
                <a:solidFill>
                  <a:srgbClr val="559CD5"/>
                </a:solidFill>
              </a:rPr>
              <a:t>struct</a:t>
            </a:r>
            <a:r>
              <a:rPr spc="-11" dirty="0">
                <a:solidFill>
                  <a:srgbClr val="559CD5"/>
                </a:solidFill>
              </a:rPr>
              <a:t> </a:t>
            </a:r>
            <a:r>
              <a:rPr spc="-8" dirty="0" err="1">
                <a:solidFill>
                  <a:srgbClr val="D3D3D3"/>
                </a:solidFill>
              </a:rPr>
              <a:t>SafeComponents</a:t>
            </a:r>
            <a:r>
              <a:rPr spc="-8" dirty="0">
                <a:solidFill>
                  <a:srgbClr val="D3D3D3"/>
                </a:solidFill>
              </a:rPr>
              <a:t> </a:t>
            </a:r>
            <a:r>
              <a:rPr spc="-8" dirty="0">
                <a:solidFill>
                  <a:srgbClr val="DCDCDC"/>
                </a:solidFill>
              </a:rPr>
              <a:t>*</a:t>
            </a:r>
            <a:r>
              <a:rPr spc="-8" dirty="0" err="1">
                <a:solidFill>
                  <a:srgbClr val="D3D3D3"/>
                </a:solidFill>
              </a:rPr>
              <a:t>sc</a:t>
            </a:r>
            <a:r>
              <a:rPr spc="-8" dirty="0">
                <a:solidFill>
                  <a:srgbClr val="DCDCDC"/>
                </a:solidFill>
              </a:rPr>
              <a:t>);</a:t>
            </a:r>
          </a:p>
          <a:p>
            <a:pPr marL="9525" marR="289560">
              <a:lnSpc>
                <a:spcPct val="100000"/>
              </a:lnSpc>
            </a:pPr>
            <a:r>
              <a:rPr spc="-4" dirty="0">
                <a:solidFill>
                  <a:srgbClr val="559CD5"/>
                </a:solidFill>
              </a:rPr>
              <a:t>void </a:t>
            </a:r>
            <a:r>
              <a:rPr spc="-8" dirty="0" err="1">
                <a:solidFill>
                  <a:srgbClr val="D3D3D3"/>
                </a:solidFill>
              </a:rPr>
              <a:t>showStartupMessage</a:t>
            </a:r>
            <a:r>
              <a:rPr spc="-8" dirty="0">
                <a:solidFill>
                  <a:srgbClr val="DCDCDC"/>
                </a:solidFill>
              </a:rPr>
              <a:t>(</a:t>
            </a:r>
            <a:r>
              <a:rPr spc="-8" dirty="0">
                <a:solidFill>
                  <a:srgbClr val="559CD5"/>
                </a:solidFill>
              </a:rPr>
              <a:t>struct </a:t>
            </a:r>
            <a:r>
              <a:rPr spc="-4" dirty="0" err="1">
                <a:solidFill>
                  <a:srgbClr val="D3D3D3"/>
                </a:solidFill>
              </a:rPr>
              <a:t>SafeComponents</a:t>
            </a:r>
            <a:r>
              <a:rPr spc="-4" dirty="0">
                <a:solidFill>
                  <a:srgbClr val="D3D3D3"/>
                </a:solidFill>
              </a:rPr>
              <a:t> </a:t>
            </a:r>
            <a:r>
              <a:rPr spc="-8" dirty="0">
                <a:solidFill>
                  <a:srgbClr val="DCDCDC"/>
                </a:solidFill>
              </a:rPr>
              <a:t>*</a:t>
            </a:r>
            <a:r>
              <a:rPr spc="-8" dirty="0" err="1">
                <a:solidFill>
                  <a:srgbClr val="D3D3D3"/>
                </a:solidFill>
              </a:rPr>
              <a:t>sc</a:t>
            </a:r>
            <a:r>
              <a:rPr spc="-8" dirty="0">
                <a:solidFill>
                  <a:srgbClr val="DCDCDC"/>
                </a:solidFill>
              </a:rPr>
              <a:t>); </a:t>
            </a:r>
            <a:r>
              <a:rPr spc="-443" dirty="0">
                <a:solidFill>
                  <a:srgbClr val="DCDCDC"/>
                </a:solidFill>
              </a:rPr>
              <a:t> </a:t>
            </a:r>
            <a:r>
              <a:rPr spc="-4" dirty="0">
                <a:solidFill>
                  <a:srgbClr val="559CD5"/>
                </a:solidFill>
              </a:rPr>
              <a:t>void</a:t>
            </a:r>
            <a:r>
              <a:rPr spc="-11" dirty="0">
                <a:solidFill>
                  <a:srgbClr val="559CD5"/>
                </a:solidFill>
              </a:rPr>
              <a:t> </a:t>
            </a:r>
            <a:r>
              <a:rPr spc="-8" dirty="0" err="1">
                <a:solidFill>
                  <a:srgbClr val="D3D3D3"/>
                </a:solidFill>
              </a:rPr>
              <a:t>showUnlockMessage</a:t>
            </a:r>
            <a:r>
              <a:rPr spc="-8" dirty="0">
                <a:solidFill>
                  <a:srgbClr val="DCDCDC"/>
                </a:solidFill>
              </a:rPr>
              <a:t>(</a:t>
            </a:r>
            <a:r>
              <a:rPr spc="-8" dirty="0">
                <a:solidFill>
                  <a:srgbClr val="559CD5"/>
                </a:solidFill>
              </a:rPr>
              <a:t>struct </a:t>
            </a:r>
            <a:r>
              <a:rPr spc="-8" dirty="0" err="1">
                <a:solidFill>
                  <a:srgbClr val="D3D3D3"/>
                </a:solidFill>
              </a:rPr>
              <a:t>SafeComponents</a:t>
            </a:r>
            <a:r>
              <a:rPr dirty="0">
                <a:solidFill>
                  <a:srgbClr val="D3D3D3"/>
                </a:solidFill>
              </a:rPr>
              <a:t> </a:t>
            </a:r>
            <a:r>
              <a:rPr spc="-8" dirty="0">
                <a:solidFill>
                  <a:srgbClr val="DCDCDC"/>
                </a:solidFill>
              </a:rPr>
              <a:t>*</a:t>
            </a:r>
            <a:r>
              <a:rPr spc="-8" dirty="0" err="1">
                <a:solidFill>
                  <a:srgbClr val="D3D3D3"/>
                </a:solidFill>
              </a:rPr>
              <a:t>sc</a:t>
            </a:r>
            <a:r>
              <a:rPr spc="-8" dirty="0">
                <a:solidFill>
                  <a:srgbClr val="DCDCDC"/>
                </a:solidFill>
              </a:rPr>
              <a:t>); </a:t>
            </a:r>
            <a:r>
              <a:rPr spc="-4" dirty="0">
                <a:solidFill>
                  <a:srgbClr val="DCDCDC"/>
                </a:solidFill>
              </a:rPr>
              <a:t> </a:t>
            </a:r>
            <a:r>
              <a:rPr spc="-4" dirty="0">
                <a:solidFill>
                  <a:srgbClr val="559CD5"/>
                </a:solidFill>
              </a:rPr>
              <a:t>void</a:t>
            </a:r>
            <a:r>
              <a:rPr spc="-11" dirty="0">
                <a:solidFill>
                  <a:srgbClr val="559CD5"/>
                </a:solidFill>
              </a:rPr>
              <a:t> </a:t>
            </a:r>
            <a:r>
              <a:rPr spc="-8" dirty="0" err="1">
                <a:solidFill>
                  <a:srgbClr val="D3D3D3"/>
                </a:solidFill>
              </a:rPr>
              <a:t>showWaitScreen</a:t>
            </a:r>
            <a:r>
              <a:rPr spc="-8" dirty="0">
                <a:solidFill>
                  <a:srgbClr val="DCDCDC"/>
                </a:solidFill>
              </a:rPr>
              <a:t>(</a:t>
            </a:r>
            <a:r>
              <a:rPr spc="-8" dirty="0">
                <a:solidFill>
                  <a:srgbClr val="559CD5"/>
                </a:solidFill>
              </a:rPr>
              <a:t>struct </a:t>
            </a:r>
            <a:r>
              <a:rPr spc="-8" dirty="0" err="1">
                <a:solidFill>
                  <a:srgbClr val="D3D3D3"/>
                </a:solidFill>
              </a:rPr>
              <a:t>SafeComponents</a:t>
            </a:r>
            <a:r>
              <a:rPr dirty="0">
                <a:solidFill>
                  <a:srgbClr val="D3D3D3"/>
                </a:solidFill>
              </a:rPr>
              <a:t> </a:t>
            </a:r>
            <a:r>
              <a:rPr spc="-8" dirty="0">
                <a:solidFill>
                  <a:srgbClr val="DCDCDC"/>
                </a:solidFill>
              </a:rPr>
              <a:t>*</a:t>
            </a:r>
            <a:r>
              <a:rPr spc="-8" dirty="0" err="1">
                <a:solidFill>
                  <a:srgbClr val="D3D3D3"/>
                </a:solidFill>
              </a:rPr>
              <a:t>sc</a:t>
            </a:r>
            <a:r>
              <a:rPr spc="-8" dirty="0">
                <a:solidFill>
                  <a:srgbClr val="DCDCDC"/>
                </a:solidFill>
              </a:rPr>
              <a:t>, </a:t>
            </a:r>
            <a:r>
              <a:rPr spc="-8" dirty="0">
                <a:solidFill>
                  <a:srgbClr val="559CD5"/>
                </a:solidFill>
              </a:rPr>
              <a:t>int </a:t>
            </a:r>
            <a:r>
              <a:rPr spc="-4" dirty="0">
                <a:solidFill>
                  <a:srgbClr val="559CD5"/>
                </a:solidFill>
              </a:rPr>
              <a:t> </a:t>
            </a:r>
            <a:r>
              <a:rPr spc="-8" dirty="0" err="1">
                <a:solidFill>
                  <a:srgbClr val="D3D3D3"/>
                </a:solidFill>
              </a:rPr>
              <a:t>delayMillis</a:t>
            </a:r>
            <a:r>
              <a:rPr spc="-8" dirty="0">
                <a:solidFill>
                  <a:srgbClr val="DCDCDC"/>
                </a:solidFill>
              </a:rPr>
              <a:t>);</a:t>
            </a:r>
          </a:p>
          <a:p>
            <a:pPr marL="9525" marR="346710">
              <a:lnSpc>
                <a:spcPct val="100000"/>
              </a:lnSpc>
            </a:pPr>
            <a:r>
              <a:rPr spc="-4" dirty="0">
                <a:solidFill>
                  <a:srgbClr val="559CD5"/>
                </a:solidFill>
              </a:rPr>
              <a:t>void </a:t>
            </a:r>
            <a:r>
              <a:rPr spc="-8" dirty="0" err="1">
                <a:solidFill>
                  <a:srgbClr val="D3D3D3"/>
                </a:solidFill>
              </a:rPr>
              <a:t>safeLockedLogic</a:t>
            </a:r>
            <a:r>
              <a:rPr spc="-8" dirty="0">
                <a:solidFill>
                  <a:srgbClr val="DCDCDC"/>
                </a:solidFill>
              </a:rPr>
              <a:t>(</a:t>
            </a:r>
            <a:r>
              <a:rPr spc="-8" dirty="0">
                <a:solidFill>
                  <a:srgbClr val="559CD5"/>
                </a:solidFill>
              </a:rPr>
              <a:t>struct </a:t>
            </a:r>
            <a:r>
              <a:rPr spc="-8" dirty="0" err="1">
                <a:solidFill>
                  <a:srgbClr val="D3D3D3"/>
                </a:solidFill>
              </a:rPr>
              <a:t>SafeComponents</a:t>
            </a:r>
            <a:r>
              <a:rPr spc="-8" dirty="0">
                <a:solidFill>
                  <a:srgbClr val="D3D3D3"/>
                </a:solidFill>
              </a:rPr>
              <a:t> </a:t>
            </a:r>
            <a:r>
              <a:rPr spc="-8" dirty="0">
                <a:solidFill>
                  <a:srgbClr val="DCDCDC"/>
                </a:solidFill>
              </a:rPr>
              <a:t>*</a:t>
            </a:r>
            <a:r>
              <a:rPr spc="-8" dirty="0" err="1">
                <a:solidFill>
                  <a:srgbClr val="D3D3D3"/>
                </a:solidFill>
              </a:rPr>
              <a:t>sc</a:t>
            </a:r>
            <a:r>
              <a:rPr spc="-8" dirty="0">
                <a:solidFill>
                  <a:srgbClr val="DCDCDC"/>
                </a:solidFill>
              </a:rPr>
              <a:t>); </a:t>
            </a:r>
            <a:r>
              <a:rPr spc="-4" dirty="0">
                <a:solidFill>
                  <a:srgbClr val="DCDCDC"/>
                </a:solidFill>
              </a:rPr>
              <a:t> </a:t>
            </a:r>
            <a:r>
              <a:rPr spc="-4" dirty="0">
                <a:solidFill>
                  <a:srgbClr val="559CD5"/>
                </a:solidFill>
              </a:rPr>
              <a:t>void</a:t>
            </a:r>
            <a:r>
              <a:rPr spc="-11" dirty="0">
                <a:solidFill>
                  <a:srgbClr val="559CD5"/>
                </a:solidFill>
              </a:rPr>
              <a:t> </a:t>
            </a:r>
            <a:r>
              <a:rPr spc="-8" dirty="0" err="1">
                <a:solidFill>
                  <a:srgbClr val="D3D3D3"/>
                </a:solidFill>
              </a:rPr>
              <a:t>safeUnlockedLogic</a:t>
            </a:r>
            <a:r>
              <a:rPr spc="-8" dirty="0">
                <a:solidFill>
                  <a:srgbClr val="DCDCDC"/>
                </a:solidFill>
              </a:rPr>
              <a:t>(</a:t>
            </a:r>
            <a:r>
              <a:rPr spc="-8" dirty="0">
                <a:solidFill>
                  <a:srgbClr val="559CD5"/>
                </a:solidFill>
              </a:rPr>
              <a:t>struct</a:t>
            </a:r>
            <a:r>
              <a:rPr spc="-4" dirty="0">
                <a:solidFill>
                  <a:srgbClr val="559CD5"/>
                </a:solidFill>
              </a:rPr>
              <a:t> </a:t>
            </a:r>
            <a:r>
              <a:rPr spc="-8" dirty="0" err="1">
                <a:solidFill>
                  <a:srgbClr val="D3D3D3"/>
                </a:solidFill>
              </a:rPr>
              <a:t>SafeComponents</a:t>
            </a:r>
            <a:r>
              <a:rPr dirty="0">
                <a:solidFill>
                  <a:srgbClr val="D3D3D3"/>
                </a:solidFill>
              </a:rPr>
              <a:t> </a:t>
            </a:r>
            <a:r>
              <a:rPr spc="-8" dirty="0">
                <a:solidFill>
                  <a:srgbClr val="DCDCDC"/>
                </a:solidFill>
              </a:rPr>
              <a:t>*</a:t>
            </a:r>
            <a:r>
              <a:rPr spc="-8" dirty="0" err="1">
                <a:solidFill>
                  <a:srgbClr val="D3D3D3"/>
                </a:solidFill>
              </a:rPr>
              <a:t>sc</a:t>
            </a:r>
            <a:r>
              <a:rPr spc="-8" dirty="0">
                <a:solidFill>
                  <a:srgbClr val="DCDCDC"/>
                </a:solidFill>
              </a:rPr>
              <a:t>);</a:t>
            </a:r>
          </a:p>
          <a:p>
            <a:pPr>
              <a:lnSpc>
                <a:spcPct val="100000"/>
              </a:lnSpc>
              <a:spcBef>
                <a:spcPts val="26"/>
              </a:spcBef>
            </a:pPr>
            <a:endParaRPr spc="-8" dirty="0">
              <a:solidFill>
                <a:srgbClr val="DCDCDC"/>
              </a:solidFill>
            </a:endParaRPr>
          </a:p>
          <a:p>
            <a:pPr marL="9525" marR="3810">
              <a:lnSpc>
                <a:spcPct val="100000"/>
              </a:lnSpc>
            </a:pPr>
            <a:r>
              <a:rPr spc="-4" dirty="0"/>
              <a:t>/* Create an instance of the </a:t>
            </a:r>
            <a:r>
              <a:rPr spc="-8" dirty="0" err="1"/>
              <a:t>SafeComponents</a:t>
            </a:r>
            <a:r>
              <a:rPr spc="-8" dirty="0"/>
              <a:t> structure */ </a:t>
            </a:r>
            <a:r>
              <a:rPr spc="-443" dirty="0"/>
              <a:t> </a:t>
            </a:r>
            <a:r>
              <a:rPr spc="-4" dirty="0">
                <a:solidFill>
                  <a:srgbClr val="559CD5"/>
                </a:solidFill>
              </a:rPr>
              <a:t>struct</a:t>
            </a:r>
            <a:r>
              <a:rPr spc="-15" dirty="0">
                <a:solidFill>
                  <a:srgbClr val="559CD5"/>
                </a:solidFill>
              </a:rPr>
              <a:t> </a:t>
            </a:r>
            <a:r>
              <a:rPr spc="-8" dirty="0" err="1">
                <a:solidFill>
                  <a:srgbClr val="D3D3D3"/>
                </a:solidFill>
              </a:rPr>
              <a:t>SafeComponents</a:t>
            </a:r>
            <a:r>
              <a:rPr spc="-8" dirty="0">
                <a:solidFill>
                  <a:srgbClr val="D3D3D3"/>
                </a:solidFill>
              </a:rPr>
              <a:t> </a:t>
            </a:r>
            <a:r>
              <a:rPr spc="-4" dirty="0" err="1">
                <a:solidFill>
                  <a:srgbClr val="D3D3D3"/>
                </a:solidFill>
              </a:rPr>
              <a:t>sc</a:t>
            </a:r>
            <a:r>
              <a:rPr spc="-8" dirty="0">
                <a:solidFill>
                  <a:srgbClr val="D3D3D3"/>
                </a:solidFill>
              </a:rPr>
              <a:t> </a:t>
            </a:r>
            <a:r>
              <a:rPr dirty="0">
                <a:solidFill>
                  <a:srgbClr val="DCDCDC"/>
                </a:solidFill>
              </a:rPr>
              <a:t>=</a:t>
            </a:r>
            <a:r>
              <a:rPr spc="-8" dirty="0">
                <a:solidFill>
                  <a:srgbClr val="DCDCDC"/>
                </a:solidFill>
              </a:rPr>
              <a:t> {&amp;</a:t>
            </a:r>
            <a:r>
              <a:rPr spc="-8" dirty="0">
                <a:solidFill>
                  <a:srgbClr val="D3D3D3"/>
                </a:solidFill>
              </a:rPr>
              <a:t>lcd</a:t>
            </a:r>
            <a:r>
              <a:rPr spc="-8" dirty="0">
                <a:solidFill>
                  <a:srgbClr val="DCDCDC"/>
                </a:solidFill>
              </a:rPr>
              <a:t>,</a:t>
            </a:r>
            <a:r>
              <a:rPr spc="-4" dirty="0">
                <a:solidFill>
                  <a:srgbClr val="DCDCDC"/>
                </a:solidFill>
              </a:rPr>
              <a:t> </a:t>
            </a:r>
            <a:r>
              <a:rPr spc="-8" dirty="0">
                <a:solidFill>
                  <a:srgbClr val="DCDCDC"/>
                </a:solidFill>
              </a:rPr>
              <a:t>&amp;</a:t>
            </a:r>
            <a:r>
              <a:rPr spc="-8" dirty="0">
                <a:solidFill>
                  <a:srgbClr val="D3D3D3"/>
                </a:solidFill>
              </a:rPr>
              <a:t>keypad</a:t>
            </a:r>
            <a:r>
              <a:rPr spc="-8" dirty="0">
                <a:solidFill>
                  <a:srgbClr val="DCDCDC"/>
                </a:solidFill>
              </a:rPr>
              <a:t>,</a:t>
            </a:r>
            <a:r>
              <a:rPr spc="-4" dirty="0">
                <a:solidFill>
                  <a:srgbClr val="DCDCDC"/>
                </a:solidFill>
              </a:rPr>
              <a:t> </a:t>
            </a:r>
            <a:r>
              <a:rPr spc="-8" dirty="0">
                <a:solidFill>
                  <a:srgbClr val="DCDCDC"/>
                </a:solidFill>
              </a:rPr>
              <a:t>&amp;</a:t>
            </a:r>
            <a:r>
              <a:rPr spc="-8" dirty="0" err="1">
                <a:solidFill>
                  <a:srgbClr val="D3D3D3"/>
                </a:solidFill>
              </a:rPr>
              <a:t>lockServo</a:t>
            </a:r>
            <a:r>
              <a:rPr spc="-8" dirty="0">
                <a:solidFill>
                  <a:srgbClr val="DCDCDC"/>
                </a:solidFill>
              </a:rPr>
              <a:t>};</a:t>
            </a:r>
          </a:p>
          <a:p>
            <a:pPr>
              <a:lnSpc>
                <a:spcPct val="100000"/>
              </a:lnSpc>
              <a:spcBef>
                <a:spcPts val="26"/>
              </a:spcBef>
            </a:pPr>
            <a:endParaRPr spc="-8" dirty="0">
              <a:solidFill>
                <a:srgbClr val="DCDCDC"/>
              </a:solidFill>
            </a:endParaRPr>
          </a:p>
          <a:p>
            <a:pPr marL="9525">
              <a:lnSpc>
                <a:spcPct val="100000"/>
              </a:lnSpc>
            </a:pPr>
            <a:r>
              <a:rPr spc="-4" dirty="0"/>
              <a:t>/*</a:t>
            </a:r>
            <a:r>
              <a:rPr spc="-19" dirty="0"/>
              <a:t> </a:t>
            </a:r>
            <a:r>
              <a:rPr spc="-4" dirty="0"/>
              <a:t>Lock</a:t>
            </a:r>
            <a:r>
              <a:rPr spc="-15" dirty="0"/>
              <a:t> </a:t>
            </a:r>
            <a:r>
              <a:rPr spc="-4" dirty="0"/>
              <a:t>the</a:t>
            </a:r>
            <a:r>
              <a:rPr spc="-15" dirty="0"/>
              <a:t> </a:t>
            </a:r>
            <a:r>
              <a:rPr spc="-4" dirty="0"/>
              <a:t>safe</a:t>
            </a:r>
            <a:r>
              <a:rPr spc="-15" dirty="0"/>
              <a:t> </a:t>
            </a:r>
            <a:r>
              <a:rPr spc="-4" dirty="0"/>
              <a:t>*/</a:t>
            </a:r>
          </a:p>
          <a:p>
            <a:pPr marL="238125" marR="1032510" indent="-229076">
              <a:lnSpc>
                <a:spcPct val="100000"/>
              </a:lnSpc>
            </a:pPr>
            <a:r>
              <a:rPr spc="-4" dirty="0">
                <a:solidFill>
                  <a:srgbClr val="559CD5"/>
                </a:solidFill>
              </a:rPr>
              <a:t>void </a:t>
            </a:r>
            <a:r>
              <a:rPr spc="-8" dirty="0">
                <a:solidFill>
                  <a:srgbClr val="D3D3D3"/>
                </a:solidFill>
              </a:rPr>
              <a:t>lock</a:t>
            </a:r>
            <a:r>
              <a:rPr spc="-8" dirty="0">
                <a:solidFill>
                  <a:srgbClr val="DCDCDC"/>
                </a:solidFill>
              </a:rPr>
              <a:t>(</a:t>
            </a:r>
            <a:r>
              <a:rPr spc="-8" dirty="0">
                <a:solidFill>
                  <a:srgbClr val="559CD5"/>
                </a:solidFill>
              </a:rPr>
              <a:t>struct </a:t>
            </a:r>
            <a:r>
              <a:rPr spc="-8" dirty="0" err="1">
                <a:solidFill>
                  <a:srgbClr val="D3D3D3"/>
                </a:solidFill>
              </a:rPr>
              <a:t>SafeComponents</a:t>
            </a:r>
            <a:r>
              <a:rPr spc="-8" dirty="0">
                <a:solidFill>
                  <a:srgbClr val="D3D3D3"/>
                </a:solidFill>
              </a:rPr>
              <a:t> </a:t>
            </a:r>
            <a:r>
              <a:rPr spc="-4" dirty="0">
                <a:solidFill>
                  <a:srgbClr val="DCDCDC"/>
                </a:solidFill>
              </a:rPr>
              <a:t>*</a:t>
            </a:r>
            <a:r>
              <a:rPr spc="-4" dirty="0" err="1">
                <a:solidFill>
                  <a:srgbClr val="D3D3D3"/>
                </a:solidFill>
              </a:rPr>
              <a:t>sc</a:t>
            </a:r>
            <a:r>
              <a:rPr spc="-4" dirty="0">
                <a:solidFill>
                  <a:srgbClr val="DCDCDC"/>
                </a:solidFill>
              </a:rPr>
              <a:t>) </a:t>
            </a:r>
            <a:r>
              <a:rPr dirty="0">
                <a:solidFill>
                  <a:srgbClr val="DCDCDC"/>
                </a:solidFill>
              </a:rPr>
              <a:t>{ </a:t>
            </a:r>
            <a:r>
              <a:rPr spc="-443" dirty="0">
                <a:solidFill>
                  <a:srgbClr val="DCDCDC"/>
                </a:solidFill>
              </a:rPr>
              <a:t> </a:t>
            </a:r>
            <a:r>
              <a:rPr spc="-8" dirty="0" err="1">
                <a:solidFill>
                  <a:srgbClr val="D3D3D3"/>
                </a:solidFill>
              </a:rPr>
              <a:t>sc</a:t>
            </a:r>
            <a:r>
              <a:rPr spc="-8" dirty="0">
                <a:solidFill>
                  <a:srgbClr val="D3D3D3"/>
                </a:solidFill>
              </a:rPr>
              <a:t>-&gt;servo-&gt;</a:t>
            </a:r>
            <a:r>
              <a:rPr spc="-8" dirty="0">
                <a:solidFill>
                  <a:srgbClr val="E97366"/>
                </a:solidFill>
              </a:rPr>
              <a:t>write</a:t>
            </a:r>
            <a:r>
              <a:rPr spc="-8" dirty="0">
                <a:solidFill>
                  <a:srgbClr val="DCDCDC"/>
                </a:solidFill>
              </a:rPr>
              <a:t>(</a:t>
            </a:r>
            <a:r>
              <a:rPr spc="-8" dirty="0">
                <a:solidFill>
                  <a:srgbClr val="D3D3D3"/>
                </a:solidFill>
              </a:rPr>
              <a:t>SERVO_LOCK_POS</a:t>
            </a:r>
            <a:r>
              <a:rPr spc="-8" dirty="0">
                <a:solidFill>
                  <a:srgbClr val="DCDCDC"/>
                </a:solidFill>
              </a:rPr>
              <a:t>); </a:t>
            </a:r>
            <a:r>
              <a:rPr spc="-4" dirty="0">
                <a:solidFill>
                  <a:srgbClr val="DCDCDC"/>
                </a:solidFill>
              </a:rPr>
              <a:t> </a:t>
            </a:r>
            <a:r>
              <a:rPr spc="-8" dirty="0" err="1">
                <a:solidFill>
                  <a:srgbClr val="D3D3D3"/>
                </a:solidFill>
              </a:rPr>
              <a:t>safeState</a:t>
            </a:r>
            <a:r>
              <a:rPr spc="-8" dirty="0" err="1">
                <a:solidFill>
                  <a:srgbClr val="DCDCDC"/>
                </a:solidFill>
              </a:rPr>
              <a:t>.</a:t>
            </a:r>
            <a:r>
              <a:rPr spc="-8" dirty="0" err="1">
                <a:solidFill>
                  <a:srgbClr val="D3D3D3"/>
                </a:solidFill>
              </a:rPr>
              <a:t>lock</a:t>
            </a:r>
            <a:r>
              <a:rPr spc="-8" dirty="0">
                <a:solidFill>
                  <a:srgbClr val="DCDCDC"/>
                </a:solidFill>
              </a:rPr>
              <a:t>();</a:t>
            </a:r>
          </a:p>
          <a:p>
            <a:pPr marL="9525">
              <a:lnSpc>
                <a:spcPct val="100000"/>
              </a:lnSpc>
            </a:pPr>
            <a:r>
              <a:rPr dirty="0">
                <a:solidFill>
                  <a:srgbClr val="DCDCDC"/>
                </a:solidFill>
              </a:rPr>
              <a:t>}</a:t>
            </a:r>
          </a:p>
        </p:txBody>
      </p:sp>
      <p:sp>
        <p:nvSpPr>
          <p:cNvPr id="11" name="object 11"/>
          <p:cNvSpPr txBox="1"/>
          <p:nvPr/>
        </p:nvSpPr>
        <p:spPr>
          <a:xfrm>
            <a:off x="3635897" y="4567097"/>
            <a:ext cx="3312368" cy="517449"/>
          </a:xfrm>
          <a:prstGeom prst="rect">
            <a:avLst/>
          </a:prstGeom>
        </p:spPr>
        <p:txBody>
          <a:bodyPr vert="horz" wrap="square" lIns="0" tIns="9525" rIns="0" bIns="0" rtlCol="0">
            <a:spAutoFit/>
          </a:bodyPr>
          <a:lstStyle/>
          <a:p>
            <a:pPr marL="9525">
              <a:lnSpc>
                <a:spcPct val="100000"/>
              </a:lnSpc>
              <a:spcBef>
                <a:spcPts val="75"/>
              </a:spcBef>
            </a:pPr>
            <a:r>
              <a:rPr sz="825" spc="-4" dirty="0">
                <a:solidFill>
                  <a:srgbClr val="717B81"/>
                </a:solidFill>
                <a:latin typeface="Consolas"/>
                <a:cs typeface="Consolas"/>
              </a:rPr>
              <a:t>/*</a:t>
            </a:r>
            <a:r>
              <a:rPr sz="825" spc="-15" dirty="0">
                <a:solidFill>
                  <a:srgbClr val="717B81"/>
                </a:solidFill>
                <a:latin typeface="Consolas"/>
                <a:cs typeface="Consolas"/>
              </a:rPr>
              <a:t> </a:t>
            </a:r>
            <a:r>
              <a:rPr sz="825" spc="-4" dirty="0">
                <a:solidFill>
                  <a:srgbClr val="717B81"/>
                </a:solidFill>
                <a:latin typeface="Consolas"/>
                <a:cs typeface="Consolas"/>
              </a:rPr>
              <a:t>Unlock</a:t>
            </a:r>
            <a:r>
              <a:rPr sz="825" spc="-15" dirty="0">
                <a:solidFill>
                  <a:srgbClr val="717B81"/>
                </a:solidFill>
                <a:latin typeface="Consolas"/>
                <a:cs typeface="Consolas"/>
              </a:rPr>
              <a:t> </a:t>
            </a:r>
            <a:r>
              <a:rPr sz="825" spc="-4" dirty="0">
                <a:solidFill>
                  <a:srgbClr val="717B81"/>
                </a:solidFill>
                <a:latin typeface="Consolas"/>
                <a:cs typeface="Consolas"/>
              </a:rPr>
              <a:t>the</a:t>
            </a:r>
            <a:r>
              <a:rPr sz="825" spc="-15" dirty="0">
                <a:solidFill>
                  <a:srgbClr val="717B81"/>
                </a:solidFill>
                <a:latin typeface="Consolas"/>
                <a:cs typeface="Consolas"/>
              </a:rPr>
              <a:t> </a:t>
            </a:r>
            <a:r>
              <a:rPr sz="825" spc="-4" dirty="0">
                <a:solidFill>
                  <a:srgbClr val="717B81"/>
                </a:solidFill>
                <a:latin typeface="Consolas"/>
                <a:cs typeface="Consolas"/>
              </a:rPr>
              <a:t>safe</a:t>
            </a:r>
            <a:r>
              <a:rPr sz="825" spc="-15" dirty="0">
                <a:solidFill>
                  <a:srgbClr val="717B81"/>
                </a:solidFill>
                <a:latin typeface="Consolas"/>
                <a:cs typeface="Consolas"/>
              </a:rPr>
              <a:t> </a:t>
            </a:r>
            <a:r>
              <a:rPr sz="825" spc="-4" dirty="0">
                <a:solidFill>
                  <a:srgbClr val="717B81"/>
                </a:solidFill>
                <a:latin typeface="Consolas"/>
                <a:cs typeface="Consolas"/>
              </a:rPr>
              <a:t>*/</a:t>
            </a:r>
            <a:endParaRPr sz="825" dirty="0">
              <a:latin typeface="Consolas"/>
              <a:cs typeface="Consolas"/>
            </a:endParaRPr>
          </a:p>
          <a:p>
            <a:pPr marL="238125" marR="3810" indent="-229076">
              <a:lnSpc>
                <a:spcPct val="100000"/>
              </a:lnSpc>
              <a:spcBef>
                <a:spcPts val="4"/>
              </a:spcBef>
            </a:pPr>
            <a:r>
              <a:rPr sz="825" spc="-4" dirty="0">
                <a:solidFill>
                  <a:srgbClr val="559CD5"/>
                </a:solidFill>
                <a:latin typeface="Consolas"/>
                <a:cs typeface="Consolas"/>
              </a:rPr>
              <a:t>void </a:t>
            </a:r>
            <a:r>
              <a:rPr sz="825" spc="-8" dirty="0">
                <a:solidFill>
                  <a:srgbClr val="D3D3D3"/>
                </a:solidFill>
                <a:latin typeface="Consolas"/>
                <a:cs typeface="Consolas"/>
              </a:rPr>
              <a:t>unlock</a:t>
            </a:r>
            <a:r>
              <a:rPr sz="825" spc="-8" dirty="0">
                <a:solidFill>
                  <a:srgbClr val="DCDCDC"/>
                </a:solidFill>
                <a:latin typeface="Consolas"/>
                <a:cs typeface="Consolas"/>
              </a:rPr>
              <a:t>(</a:t>
            </a:r>
            <a:r>
              <a:rPr sz="825" spc="-8" dirty="0">
                <a:solidFill>
                  <a:srgbClr val="559CD5"/>
                </a:solidFill>
                <a:latin typeface="Consolas"/>
                <a:cs typeface="Consolas"/>
              </a:rPr>
              <a:t>struct </a:t>
            </a:r>
            <a:r>
              <a:rPr sz="825" spc="-8" dirty="0" err="1">
                <a:solidFill>
                  <a:srgbClr val="D3D3D3"/>
                </a:solidFill>
                <a:latin typeface="Consolas"/>
                <a:cs typeface="Consolas"/>
              </a:rPr>
              <a:t>SafeComponents</a:t>
            </a:r>
            <a:r>
              <a:rPr sz="825" spc="-8" dirty="0">
                <a:solidFill>
                  <a:srgbClr val="D3D3D3"/>
                </a:solidFill>
                <a:latin typeface="Consolas"/>
                <a:cs typeface="Consolas"/>
              </a:rPr>
              <a:t> </a:t>
            </a:r>
            <a:r>
              <a:rPr sz="825" spc="-8" dirty="0">
                <a:solidFill>
                  <a:srgbClr val="DCDCDC"/>
                </a:solidFill>
                <a:latin typeface="Consolas"/>
                <a:cs typeface="Consolas"/>
              </a:rPr>
              <a:t>*</a:t>
            </a:r>
            <a:r>
              <a:rPr sz="825" spc="-8" dirty="0" err="1">
                <a:solidFill>
                  <a:srgbClr val="D3D3D3"/>
                </a:solidFill>
                <a:latin typeface="Consolas"/>
                <a:cs typeface="Consolas"/>
              </a:rPr>
              <a:t>sc</a:t>
            </a:r>
            <a:r>
              <a:rPr sz="825" spc="-8" dirty="0">
                <a:solidFill>
                  <a:srgbClr val="DCDCDC"/>
                </a:solidFill>
                <a:latin typeface="Consolas"/>
                <a:cs typeface="Consolas"/>
              </a:rPr>
              <a:t>) </a:t>
            </a:r>
            <a:r>
              <a:rPr sz="825" dirty="0">
                <a:solidFill>
                  <a:srgbClr val="DCDCDC"/>
                </a:solidFill>
                <a:latin typeface="Consolas"/>
                <a:cs typeface="Consolas"/>
              </a:rPr>
              <a:t>{ </a:t>
            </a:r>
            <a:r>
              <a:rPr sz="825" spc="-443" dirty="0">
                <a:solidFill>
                  <a:srgbClr val="DCDCDC"/>
                </a:solidFill>
                <a:latin typeface="Consolas"/>
                <a:cs typeface="Consolas"/>
              </a:rPr>
              <a:t> </a:t>
            </a:r>
            <a:r>
              <a:rPr sz="825" spc="-8" dirty="0" err="1">
                <a:solidFill>
                  <a:srgbClr val="D3D3D3"/>
                </a:solidFill>
                <a:latin typeface="Consolas"/>
                <a:cs typeface="Consolas"/>
              </a:rPr>
              <a:t>sc</a:t>
            </a:r>
            <a:r>
              <a:rPr sz="825" spc="-8" dirty="0">
                <a:solidFill>
                  <a:srgbClr val="D3D3D3"/>
                </a:solidFill>
                <a:latin typeface="Consolas"/>
                <a:cs typeface="Consolas"/>
              </a:rPr>
              <a:t>-&gt;servo-&gt;</a:t>
            </a:r>
            <a:r>
              <a:rPr sz="825" spc="-8" dirty="0">
                <a:solidFill>
                  <a:srgbClr val="E97366"/>
                </a:solidFill>
                <a:latin typeface="Consolas"/>
                <a:cs typeface="Consolas"/>
              </a:rPr>
              <a:t>write</a:t>
            </a:r>
            <a:r>
              <a:rPr sz="825" spc="-8" dirty="0">
                <a:solidFill>
                  <a:srgbClr val="DCDCDC"/>
                </a:solidFill>
                <a:latin typeface="Consolas"/>
                <a:cs typeface="Consolas"/>
              </a:rPr>
              <a:t>(</a:t>
            </a:r>
            <a:r>
              <a:rPr sz="825" spc="-8" dirty="0">
                <a:solidFill>
                  <a:srgbClr val="D3D3D3"/>
                </a:solidFill>
                <a:latin typeface="Consolas"/>
                <a:cs typeface="Consolas"/>
              </a:rPr>
              <a:t>SERVO_UNLOCK_POS</a:t>
            </a:r>
            <a:r>
              <a:rPr sz="825" spc="-8" dirty="0">
                <a:solidFill>
                  <a:srgbClr val="DCDCDC"/>
                </a:solidFill>
                <a:latin typeface="Consolas"/>
                <a:cs typeface="Consolas"/>
              </a:rPr>
              <a:t>);</a:t>
            </a:r>
            <a:endParaRPr sz="825" dirty="0">
              <a:latin typeface="Consolas"/>
              <a:cs typeface="Consolas"/>
            </a:endParaRPr>
          </a:p>
          <a:p>
            <a:pPr marL="9525">
              <a:lnSpc>
                <a:spcPct val="100000"/>
              </a:lnSpc>
            </a:pPr>
            <a:r>
              <a:rPr sz="825" dirty="0">
                <a:solidFill>
                  <a:srgbClr val="DCDCDC"/>
                </a:solidFill>
                <a:latin typeface="Consolas"/>
                <a:cs typeface="Consolas"/>
              </a:rPr>
              <a:t>}</a:t>
            </a:r>
            <a:endParaRPr sz="825" dirty="0">
              <a:latin typeface="Consolas"/>
              <a:cs typeface="Consolas"/>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0694" y="4613451"/>
            <a:ext cx="289084" cy="356235"/>
          </a:xfrm>
          <a:prstGeom prst="rect">
            <a:avLst/>
          </a:prstGeom>
        </p:spPr>
        <p:txBody>
          <a:bodyPr vert="horz" wrap="square" lIns="0" tIns="9049" rIns="0" bIns="0" rtlCol="0">
            <a:spAutoFit/>
          </a:bodyPr>
          <a:lstStyle/>
          <a:p>
            <a:pPr marL="9525">
              <a:lnSpc>
                <a:spcPct val="100000"/>
              </a:lnSpc>
              <a:spcBef>
                <a:spcPts val="71"/>
              </a:spcBef>
            </a:pPr>
            <a:r>
              <a:rPr sz="2212" b="1" i="1" spc="-49">
                <a:solidFill>
                  <a:srgbClr val="FFFFFF"/>
                </a:solidFill>
                <a:latin typeface="Times New Roman"/>
                <a:cs typeface="Times New Roman"/>
              </a:rPr>
              <a:t>17</a:t>
            </a:r>
            <a:endParaRPr sz="2212">
              <a:latin typeface="Times New Roman"/>
              <a:cs typeface="Times New Roman"/>
            </a:endParaRPr>
          </a:p>
        </p:txBody>
      </p:sp>
      <p:sp>
        <p:nvSpPr>
          <p:cNvPr id="3" name="object 3"/>
          <p:cNvSpPr txBox="1"/>
          <p:nvPr/>
        </p:nvSpPr>
        <p:spPr>
          <a:xfrm>
            <a:off x="530428" y="143636"/>
            <a:ext cx="2991803" cy="648652"/>
          </a:xfrm>
          <a:prstGeom prst="rect">
            <a:avLst/>
          </a:prstGeom>
        </p:spPr>
        <p:txBody>
          <a:bodyPr vert="horz" wrap="square" lIns="0" tIns="9525" rIns="0" bIns="0" rtlCol="0">
            <a:spAutoFit/>
          </a:bodyPr>
          <a:lstStyle/>
          <a:p>
            <a:pPr marL="9525">
              <a:lnSpc>
                <a:spcPct val="100000"/>
              </a:lnSpc>
              <a:spcBef>
                <a:spcPts val="75"/>
              </a:spcBef>
            </a:pPr>
            <a:r>
              <a:rPr sz="825" spc="-4">
                <a:solidFill>
                  <a:srgbClr val="717B81"/>
                </a:solidFill>
                <a:latin typeface="Consolas"/>
                <a:cs typeface="Consolas"/>
              </a:rPr>
              <a:t>/*</a:t>
            </a:r>
            <a:r>
              <a:rPr sz="825" spc="-15">
                <a:solidFill>
                  <a:srgbClr val="717B81"/>
                </a:solidFill>
                <a:latin typeface="Consolas"/>
                <a:cs typeface="Consolas"/>
              </a:rPr>
              <a:t> </a:t>
            </a:r>
            <a:r>
              <a:rPr sz="825" spc="-8">
                <a:solidFill>
                  <a:srgbClr val="717B81"/>
                </a:solidFill>
                <a:latin typeface="Consolas"/>
                <a:cs typeface="Consolas"/>
              </a:rPr>
              <a:t>Show</a:t>
            </a:r>
            <a:r>
              <a:rPr sz="825" spc="-11">
                <a:solidFill>
                  <a:srgbClr val="717B81"/>
                </a:solidFill>
                <a:latin typeface="Consolas"/>
                <a:cs typeface="Consolas"/>
              </a:rPr>
              <a:t> </a:t>
            </a:r>
            <a:r>
              <a:rPr sz="825" spc="-8">
                <a:solidFill>
                  <a:srgbClr val="717B81"/>
                </a:solidFill>
                <a:latin typeface="Consolas"/>
                <a:cs typeface="Consolas"/>
              </a:rPr>
              <a:t>startup</a:t>
            </a:r>
            <a:r>
              <a:rPr sz="825" spc="-15">
                <a:solidFill>
                  <a:srgbClr val="717B81"/>
                </a:solidFill>
                <a:latin typeface="Consolas"/>
                <a:cs typeface="Consolas"/>
              </a:rPr>
              <a:t> </a:t>
            </a:r>
            <a:r>
              <a:rPr sz="825" spc="-8">
                <a:solidFill>
                  <a:srgbClr val="717B81"/>
                </a:solidFill>
                <a:latin typeface="Consolas"/>
                <a:cs typeface="Consolas"/>
              </a:rPr>
              <a:t>message</a:t>
            </a:r>
            <a:r>
              <a:rPr sz="825" spc="-11">
                <a:solidFill>
                  <a:srgbClr val="717B81"/>
                </a:solidFill>
                <a:latin typeface="Consolas"/>
                <a:cs typeface="Consolas"/>
              </a:rPr>
              <a:t> </a:t>
            </a:r>
            <a:r>
              <a:rPr sz="825" spc="-4">
                <a:solidFill>
                  <a:srgbClr val="717B81"/>
                </a:solidFill>
                <a:latin typeface="Consolas"/>
                <a:cs typeface="Consolas"/>
              </a:rPr>
              <a:t>on</a:t>
            </a:r>
            <a:r>
              <a:rPr sz="825" spc="-11">
                <a:solidFill>
                  <a:srgbClr val="717B81"/>
                </a:solidFill>
                <a:latin typeface="Consolas"/>
                <a:cs typeface="Consolas"/>
              </a:rPr>
              <a:t> </a:t>
            </a:r>
            <a:r>
              <a:rPr sz="825" spc="-4">
                <a:solidFill>
                  <a:srgbClr val="717B81"/>
                </a:solidFill>
                <a:latin typeface="Consolas"/>
                <a:cs typeface="Consolas"/>
              </a:rPr>
              <a:t>the</a:t>
            </a:r>
            <a:r>
              <a:rPr sz="825" spc="-15">
                <a:solidFill>
                  <a:srgbClr val="717B81"/>
                </a:solidFill>
                <a:latin typeface="Consolas"/>
                <a:cs typeface="Consolas"/>
              </a:rPr>
              <a:t> </a:t>
            </a:r>
            <a:r>
              <a:rPr sz="825" spc="-4">
                <a:solidFill>
                  <a:srgbClr val="717B81"/>
                </a:solidFill>
                <a:latin typeface="Consolas"/>
                <a:cs typeface="Consolas"/>
              </a:rPr>
              <a:t>LCD</a:t>
            </a:r>
            <a:r>
              <a:rPr sz="825" spc="-11">
                <a:solidFill>
                  <a:srgbClr val="717B81"/>
                </a:solidFill>
                <a:latin typeface="Consolas"/>
                <a:cs typeface="Consolas"/>
              </a:rPr>
              <a:t> </a:t>
            </a:r>
            <a:r>
              <a:rPr sz="825" spc="-8">
                <a:solidFill>
                  <a:srgbClr val="717B81"/>
                </a:solidFill>
                <a:latin typeface="Consolas"/>
                <a:cs typeface="Consolas"/>
              </a:rPr>
              <a:t>*/</a:t>
            </a:r>
            <a:endParaRPr sz="825">
              <a:latin typeface="Consolas"/>
              <a:cs typeface="Consolas"/>
            </a:endParaRPr>
          </a:p>
          <a:p>
            <a:pPr marL="9525">
              <a:lnSpc>
                <a:spcPct val="100000"/>
              </a:lnSpc>
              <a:spcBef>
                <a:spcPts val="4"/>
              </a:spcBef>
            </a:pPr>
            <a:r>
              <a:rPr sz="825" spc="-8">
                <a:solidFill>
                  <a:srgbClr val="559CD5"/>
                </a:solidFill>
                <a:latin typeface="Consolas"/>
                <a:cs typeface="Consolas"/>
              </a:rPr>
              <a:t>void</a:t>
            </a:r>
            <a:r>
              <a:rPr sz="825" spc="-4">
                <a:solidFill>
                  <a:srgbClr val="559CD5"/>
                </a:solidFill>
                <a:latin typeface="Consolas"/>
                <a:cs typeface="Consolas"/>
              </a:rPr>
              <a:t> </a:t>
            </a:r>
            <a:r>
              <a:rPr sz="825" spc="-8">
                <a:solidFill>
                  <a:srgbClr val="D3D3D3"/>
                </a:solidFill>
                <a:latin typeface="Consolas"/>
                <a:cs typeface="Consolas"/>
              </a:rPr>
              <a:t>showStartupMessage</a:t>
            </a:r>
            <a:r>
              <a:rPr sz="825" spc="-8">
                <a:solidFill>
                  <a:srgbClr val="DCDCDC"/>
                </a:solidFill>
                <a:latin typeface="Consolas"/>
                <a:cs typeface="Consolas"/>
              </a:rPr>
              <a:t>(</a:t>
            </a:r>
            <a:r>
              <a:rPr sz="825" spc="-8">
                <a:solidFill>
                  <a:srgbClr val="559CD5"/>
                </a:solidFill>
                <a:latin typeface="Consolas"/>
                <a:cs typeface="Consolas"/>
              </a:rPr>
              <a:t>struct</a:t>
            </a:r>
            <a:r>
              <a:rPr sz="825">
                <a:solidFill>
                  <a:srgbClr val="559CD5"/>
                </a:solidFill>
                <a:latin typeface="Consolas"/>
                <a:cs typeface="Consolas"/>
              </a:rPr>
              <a:t> </a:t>
            </a:r>
            <a:r>
              <a:rPr sz="825" spc="-8">
                <a:solidFill>
                  <a:srgbClr val="D3D3D3"/>
                </a:solidFill>
                <a:latin typeface="Consolas"/>
                <a:cs typeface="Consolas"/>
              </a:rPr>
              <a:t>SafeComponents</a:t>
            </a:r>
            <a:r>
              <a:rPr sz="825" spc="-4">
                <a:solidFill>
                  <a:srgbClr val="D3D3D3"/>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r>
              <a:rPr sz="825" spc="-4">
                <a:solidFill>
                  <a:srgbClr val="DCDCDC"/>
                </a:solidFill>
                <a:latin typeface="Consolas"/>
                <a:cs typeface="Consolas"/>
              </a:rPr>
              <a:t> </a:t>
            </a:r>
            <a:r>
              <a:rPr sz="825">
                <a:solidFill>
                  <a:srgbClr val="DCDCDC"/>
                </a:solidFill>
                <a:latin typeface="Consolas"/>
                <a:cs typeface="Consolas"/>
              </a:rPr>
              <a:t>{</a:t>
            </a:r>
            <a:endParaRPr sz="825">
              <a:latin typeface="Consolas"/>
              <a:cs typeface="Consolas"/>
            </a:endParaRPr>
          </a:p>
          <a:p>
            <a:pPr marL="238125" marR="1203960">
              <a:lnSpc>
                <a:spcPct val="100000"/>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4</a:t>
            </a:r>
            <a:r>
              <a:rPr sz="825" spc="-8">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 </a:t>
            </a:r>
            <a:r>
              <a:rPr sz="825" spc="-4">
                <a:solidFill>
                  <a:srgbClr val="DCDCDC"/>
                </a:solidFill>
                <a:latin typeface="Consolas"/>
                <a:cs typeface="Consolas"/>
              </a:rPr>
              <a:t> </a:t>
            </a: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"Welcome!"</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E97366"/>
                </a:solidFill>
                <a:latin typeface="Consolas"/>
                <a:cs typeface="Consolas"/>
              </a:rPr>
              <a:t>delay</a:t>
            </a:r>
            <a:r>
              <a:rPr sz="825" spc="-8">
                <a:solidFill>
                  <a:srgbClr val="DCDCDC"/>
                </a:solidFill>
                <a:latin typeface="Consolas"/>
                <a:cs typeface="Consolas"/>
              </a:rPr>
              <a:t>(</a:t>
            </a:r>
            <a:r>
              <a:rPr sz="825" spc="-8">
                <a:solidFill>
                  <a:srgbClr val="B5CEA8"/>
                </a:solidFill>
                <a:latin typeface="Consolas"/>
                <a:cs typeface="Consolas"/>
              </a:rPr>
              <a:t>1000</a:t>
            </a:r>
            <a:r>
              <a:rPr sz="825" spc="-8">
                <a:solidFill>
                  <a:srgbClr val="DCDCDC"/>
                </a:solidFill>
                <a:latin typeface="Consolas"/>
                <a:cs typeface="Consolas"/>
              </a:rPr>
              <a:t>);</a:t>
            </a:r>
            <a:endParaRPr sz="825">
              <a:latin typeface="Consolas"/>
              <a:cs typeface="Consolas"/>
            </a:endParaRPr>
          </a:p>
        </p:txBody>
      </p:sp>
      <p:sp>
        <p:nvSpPr>
          <p:cNvPr id="4" name="object 4"/>
          <p:cNvSpPr txBox="1"/>
          <p:nvPr/>
        </p:nvSpPr>
        <p:spPr>
          <a:xfrm>
            <a:off x="759028" y="898207"/>
            <a:ext cx="2591753" cy="900112"/>
          </a:xfrm>
          <a:prstGeom prst="rect">
            <a:avLst/>
          </a:prstGeom>
        </p:spPr>
        <p:txBody>
          <a:bodyPr vert="horz" wrap="square" lIns="0" tIns="10001" rIns="0" bIns="0" rtlCol="0">
            <a:spAutoFit/>
          </a:bodyPr>
          <a:lstStyle/>
          <a:p>
            <a:pPr marL="9525">
              <a:lnSpc>
                <a:spcPct val="100000"/>
              </a:lnSpc>
              <a:spcBef>
                <a:spcPts val="79"/>
              </a:spcBef>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0</a:t>
            </a:r>
            <a:r>
              <a:rPr sz="825" spc="-8">
                <a:solidFill>
                  <a:srgbClr val="DCDCDC"/>
                </a:solidFill>
                <a:latin typeface="Consolas"/>
                <a:cs typeface="Consolas"/>
              </a:rPr>
              <a:t>,</a:t>
            </a:r>
            <a:r>
              <a:rPr sz="825" spc="-30">
                <a:solidFill>
                  <a:srgbClr val="DCDCDC"/>
                </a:solidFill>
                <a:latin typeface="Consolas"/>
                <a:cs typeface="Consolas"/>
              </a:rPr>
              <a:t> </a:t>
            </a:r>
            <a:r>
              <a:rPr sz="825" spc="-8">
                <a:solidFill>
                  <a:srgbClr val="B5CEA8"/>
                </a:solidFill>
                <a:latin typeface="Consolas"/>
                <a:cs typeface="Consolas"/>
              </a:rPr>
              <a:t>2</a:t>
            </a:r>
            <a:r>
              <a:rPr sz="825" spc="-8">
                <a:solidFill>
                  <a:srgbClr val="DCDCDC"/>
                </a:solidFill>
                <a:latin typeface="Consolas"/>
                <a:cs typeface="Consolas"/>
              </a:rPr>
              <a:t>);</a:t>
            </a:r>
            <a:endParaRPr sz="825">
              <a:latin typeface="Consolas"/>
              <a:cs typeface="Consolas"/>
            </a:endParaRPr>
          </a:p>
          <a:p>
            <a:pPr marL="9525">
              <a:lnSpc>
                <a:spcPct val="100000"/>
              </a:lnSpc>
            </a:pPr>
            <a:r>
              <a:rPr sz="825" spc="-8">
                <a:solidFill>
                  <a:srgbClr val="559CD5"/>
                </a:solidFill>
                <a:latin typeface="Consolas"/>
                <a:cs typeface="Consolas"/>
              </a:rPr>
              <a:t>String</a:t>
            </a:r>
            <a:r>
              <a:rPr sz="825" spc="-11">
                <a:solidFill>
                  <a:srgbClr val="559CD5"/>
                </a:solidFill>
                <a:latin typeface="Consolas"/>
                <a:cs typeface="Consolas"/>
              </a:rPr>
              <a:t> </a:t>
            </a:r>
            <a:r>
              <a:rPr sz="825" spc="-8">
                <a:solidFill>
                  <a:srgbClr val="D3D3D3"/>
                </a:solidFill>
                <a:latin typeface="Consolas"/>
                <a:cs typeface="Consolas"/>
              </a:rPr>
              <a:t>message</a:t>
            </a:r>
            <a:r>
              <a:rPr sz="825" spc="-11">
                <a:solidFill>
                  <a:srgbClr val="D3D3D3"/>
                </a:solidFill>
                <a:latin typeface="Consolas"/>
                <a:cs typeface="Consolas"/>
              </a:rPr>
              <a:t> </a:t>
            </a:r>
            <a:r>
              <a:rPr sz="825">
                <a:solidFill>
                  <a:srgbClr val="DCDCDC"/>
                </a:solidFill>
                <a:latin typeface="Consolas"/>
                <a:cs typeface="Consolas"/>
              </a:rPr>
              <a:t>=</a:t>
            </a:r>
            <a:r>
              <a:rPr sz="825" spc="-8">
                <a:solidFill>
                  <a:srgbClr val="DCDCDC"/>
                </a:solidFill>
                <a:latin typeface="Consolas"/>
                <a:cs typeface="Consolas"/>
              </a:rPr>
              <a:t> </a:t>
            </a:r>
            <a:r>
              <a:rPr sz="825" spc="-8">
                <a:solidFill>
                  <a:srgbClr val="CE9178"/>
                </a:solidFill>
                <a:latin typeface="Consolas"/>
                <a:cs typeface="Consolas"/>
              </a:rPr>
              <a:t>"ArduinoSafe v1.0"</a:t>
            </a:r>
            <a:r>
              <a:rPr sz="825" spc="-8">
                <a:solidFill>
                  <a:srgbClr val="DCDCDC"/>
                </a:solidFill>
                <a:latin typeface="Consolas"/>
                <a:cs typeface="Consolas"/>
              </a:rPr>
              <a:t>;</a:t>
            </a:r>
            <a:endParaRPr sz="825">
              <a:latin typeface="Consolas"/>
              <a:cs typeface="Consolas"/>
            </a:endParaRPr>
          </a:p>
          <a:p>
            <a:pPr marL="238125" marR="3810" indent="-229076">
              <a:lnSpc>
                <a:spcPct val="100000"/>
              </a:lnSpc>
            </a:pPr>
            <a:r>
              <a:rPr sz="825" spc="-4">
                <a:solidFill>
                  <a:srgbClr val="559CD5"/>
                </a:solidFill>
                <a:latin typeface="Consolas"/>
                <a:cs typeface="Consolas"/>
              </a:rPr>
              <a:t>for </a:t>
            </a:r>
            <a:r>
              <a:rPr sz="825" spc="-8">
                <a:solidFill>
                  <a:srgbClr val="DCDCDC"/>
                </a:solidFill>
                <a:latin typeface="Consolas"/>
                <a:cs typeface="Consolas"/>
              </a:rPr>
              <a:t>(</a:t>
            </a:r>
            <a:r>
              <a:rPr sz="825" spc="-8">
                <a:solidFill>
                  <a:srgbClr val="559CD5"/>
                </a:solidFill>
                <a:latin typeface="Consolas"/>
                <a:cs typeface="Consolas"/>
              </a:rPr>
              <a:t>byte </a:t>
            </a:r>
            <a:r>
              <a:rPr sz="825">
                <a:solidFill>
                  <a:srgbClr val="D3D3D3"/>
                </a:solidFill>
                <a:latin typeface="Consolas"/>
                <a:cs typeface="Consolas"/>
              </a:rPr>
              <a:t>i </a:t>
            </a:r>
            <a:r>
              <a:rPr sz="825">
                <a:solidFill>
                  <a:srgbClr val="DCDCDC"/>
                </a:solidFill>
                <a:latin typeface="Consolas"/>
                <a:cs typeface="Consolas"/>
              </a:rPr>
              <a:t>= </a:t>
            </a:r>
            <a:r>
              <a:rPr sz="825" spc="-4">
                <a:solidFill>
                  <a:srgbClr val="B5CEA8"/>
                </a:solidFill>
                <a:latin typeface="Consolas"/>
                <a:cs typeface="Consolas"/>
              </a:rPr>
              <a:t>0</a:t>
            </a:r>
            <a:r>
              <a:rPr sz="825" spc="-4">
                <a:solidFill>
                  <a:srgbClr val="DCDCDC"/>
                </a:solidFill>
                <a:latin typeface="Consolas"/>
                <a:cs typeface="Consolas"/>
              </a:rPr>
              <a:t>; </a:t>
            </a:r>
            <a:r>
              <a:rPr sz="825">
                <a:solidFill>
                  <a:srgbClr val="D3D3D3"/>
                </a:solidFill>
                <a:latin typeface="Consolas"/>
                <a:cs typeface="Consolas"/>
              </a:rPr>
              <a:t>i </a:t>
            </a:r>
            <a:r>
              <a:rPr sz="825">
                <a:solidFill>
                  <a:srgbClr val="DCDCDC"/>
                </a:solidFill>
                <a:latin typeface="Consolas"/>
                <a:cs typeface="Consolas"/>
              </a:rPr>
              <a:t>&lt; </a:t>
            </a:r>
            <a:r>
              <a:rPr sz="825" spc="-8">
                <a:solidFill>
                  <a:srgbClr val="D3D3D3"/>
                </a:solidFill>
                <a:latin typeface="Consolas"/>
                <a:cs typeface="Consolas"/>
              </a:rPr>
              <a:t>message</a:t>
            </a:r>
            <a:r>
              <a:rPr sz="825" spc="-8">
                <a:solidFill>
                  <a:srgbClr val="DCDCDC"/>
                </a:solidFill>
                <a:latin typeface="Consolas"/>
                <a:cs typeface="Consolas"/>
              </a:rPr>
              <a:t>.</a:t>
            </a:r>
            <a:r>
              <a:rPr sz="825" spc="-8">
                <a:solidFill>
                  <a:srgbClr val="D3D3D3"/>
                </a:solidFill>
                <a:latin typeface="Consolas"/>
                <a:cs typeface="Consolas"/>
              </a:rPr>
              <a:t>length</a:t>
            </a:r>
            <a:r>
              <a:rPr sz="825" spc="-8">
                <a:solidFill>
                  <a:srgbClr val="DCDCDC"/>
                </a:solidFill>
                <a:latin typeface="Consolas"/>
                <a:cs typeface="Consolas"/>
              </a:rPr>
              <a:t>(); </a:t>
            </a:r>
            <a:r>
              <a:rPr sz="825" spc="-8">
                <a:solidFill>
                  <a:srgbClr val="D3D3D3"/>
                </a:solidFill>
                <a:latin typeface="Consolas"/>
                <a:cs typeface="Consolas"/>
              </a:rPr>
              <a:t>i</a:t>
            </a:r>
            <a:r>
              <a:rPr sz="825" spc="-8">
                <a:solidFill>
                  <a:srgbClr val="DCDCDC"/>
                </a:solidFill>
                <a:latin typeface="Consolas"/>
                <a:cs typeface="Consolas"/>
              </a:rPr>
              <a:t>++) </a:t>
            </a:r>
            <a:r>
              <a:rPr sz="825">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D3D3D3"/>
                </a:solidFill>
                <a:latin typeface="Consolas"/>
                <a:cs typeface="Consolas"/>
              </a:rPr>
              <a:t>message</a:t>
            </a:r>
            <a:r>
              <a:rPr sz="825" spc="-8">
                <a:solidFill>
                  <a:srgbClr val="DCDCDC"/>
                </a:solidFill>
                <a:latin typeface="Consolas"/>
                <a:cs typeface="Consolas"/>
              </a:rPr>
              <a:t>[</a:t>
            </a:r>
            <a:r>
              <a:rPr sz="825" spc="-8">
                <a:solidFill>
                  <a:srgbClr val="D3D3D3"/>
                </a:solidFill>
                <a:latin typeface="Consolas"/>
                <a:cs typeface="Consolas"/>
              </a:rPr>
              <a:t>i</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E97366"/>
                </a:solidFill>
                <a:latin typeface="Consolas"/>
                <a:cs typeface="Consolas"/>
              </a:rPr>
              <a:t>delay</a:t>
            </a:r>
            <a:r>
              <a:rPr sz="825" spc="-8">
                <a:solidFill>
                  <a:srgbClr val="DCDCDC"/>
                </a:solidFill>
                <a:latin typeface="Consolas"/>
                <a:cs typeface="Consolas"/>
              </a:rPr>
              <a:t>(</a:t>
            </a:r>
            <a:r>
              <a:rPr sz="825" spc="-8">
                <a:solidFill>
                  <a:srgbClr val="B5CEA8"/>
                </a:solidFill>
                <a:latin typeface="Consolas"/>
                <a:cs typeface="Consolas"/>
              </a:rPr>
              <a:t>100</a:t>
            </a:r>
            <a:r>
              <a:rPr sz="825" spc="-8">
                <a:solidFill>
                  <a:srgbClr val="DCDCDC"/>
                </a:solidFill>
                <a:latin typeface="Consolas"/>
                <a:cs typeface="Consolas"/>
              </a:rPr>
              <a:t>);</a:t>
            </a:r>
            <a:endParaRPr sz="825">
              <a:latin typeface="Consolas"/>
              <a:cs typeface="Consolas"/>
            </a:endParaRPr>
          </a:p>
          <a:p>
            <a:pPr marL="9525">
              <a:lnSpc>
                <a:spcPct val="100000"/>
              </a:lnSpc>
            </a:pPr>
            <a:r>
              <a:rPr sz="825">
                <a:solidFill>
                  <a:srgbClr val="DCDCDC"/>
                </a:solidFill>
                <a:latin typeface="Consolas"/>
                <a:cs typeface="Consolas"/>
              </a:rPr>
              <a:t>}</a:t>
            </a:r>
            <a:endParaRPr sz="825">
              <a:latin typeface="Consolas"/>
              <a:cs typeface="Consolas"/>
            </a:endParaRPr>
          </a:p>
          <a:p>
            <a:pPr marL="9525">
              <a:lnSpc>
                <a:spcPct val="100000"/>
              </a:lnSpc>
            </a:pPr>
            <a:r>
              <a:rPr sz="825" spc="-8">
                <a:solidFill>
                  <a:srgbClr val="E97366"/>
                </a:solidFill>
                <a:latin typeface="Consolas"/>
                <a:cs typeface="Consolas"/>
              </a:rPr>
              <a:t>delay</a:t>
            </a:r>
            <a:r>
              <a:rPr sz="825" spc="-8">
                <a:solidFill>
                  <a:srgbClr val="DCDCDC"/>
                </a:solidFill>
                <a:latin typeface="Consolas"/>
                <a:cs typeface="Consolas"/>
              </a:rPr>
              <a:t>(</a:t>
            </a:r>
            <a:r>
              <a:rPr sz="825" spc="-8">
                <a:solidFill>
                  <a:srgbClr val="B5CEA8"/>
                </a:solidFill>
                <a:latin typeface="Consolas"/>
                <a:cs typeface="Consolas"/>
              </a:rPr>
              <a:t>500</a:t>
            </a:r>
            <a:r>
              <a:rPr sz="825" spc="-8">
                <a:solidFill>
                  <a:srgbClr val="DCDCDC"/>
                </a:solidFill>
                <a:latin typeface="Consolas"/>
                <a:cs typeface="Consolas"/>
              </a:rPr>
              <a:t>);</a:t>
            </a:r>
            <a:endParaRPr sz="825">
              <a:latin typeface="Consolas"/>
              <a:cs typeface="Consolas"/>
            </a:endParaRPr>
          </a:p>
        </p:txBody>
      </p:sp>
      <p:sp>
        <p:nvSpPr>
          <p:cNvPr id="5" name="object 5"/>
          <p:cNvSpPr txBox="1"/>
          <p:nvPr/>
        </p:nvSpPr>
        <p:spPr>
          <a:xfrm>
            <a:off x="530428" y="1778602"/>
            <a:ext cx="77153" cy="145256"/>
          </a:xfrm>
          <a:prstGeom prst="rect">
            <a:avLst/>
          </a:prstGeom>
        </p:spPr>
        <p:txBody>
          <a:bodyPr vert="horz" wrap="square" lIns="0" tIns="10001" rIns="0" bIns="0" rtlCol="0">
            <a:spAutoFit/>
          </a:bodyPr>
          <a:lstStyle/>
          <a:p>
            <a:pPr marL="9525">
              <a:lnSpc>
                <a:spcPct val="100000"/>
              </a:lnSpc>
              <a:spcBef>
                <a:spcPts val="79"/>
              </a:spcBef>
            </a:pPr>
            <a:r>
              <a:rPr sz="825">
                <a:solidFill>
                  <a:srgbClr val="DCDCDC"/>
                </a:solidFill>
                <a:latin typeface="Consolas"/>
                <a:cs typeface="Consolas"/>
              </a:rPr>
              <a:t>}</a:t>
            </a:r>
            <a:endParaRPr sz="825">
              <a:latin typeface="Consolas"/>
              <a:cs typeface="Consolas"/>
            </a:endParaRPr>
          </a:p>
        </p:txBody>
      </p:sp>
      <p:sp>
        <p:nvSpPr>
          <p:cNvPr id="6" name="object 6"/>
          <p:cNvSpPr txBox="1"/>
          <p:nvPr/>
        </p:nvSpPr>
        <p:spPr>
          <a:xfrm>
            <a:off x="530428" y="2030063"/>
            <a:ext cx="2306003" cy="145256"/>
          </a:xfrm>
          <a:prstGeom prst="rect">
            <a:avLst/>
          </a:prstGeom>
        </p:spPr>
        <p:txBody>
          <a:bodyPr vert="horz" wrap="square" lIns="0" tIns="10001" rIns="0" bIns="0" rtlCol="0">
            <a:spAutoFit/>
          </a:bodyPr>
          <a:lstStyle/>
          <a:p>
            <a:pPr marL="9525">
              <a:lnSpc>
                <a:spcPct val="100000"/>
              </a:lnSpc>
              <a:spcBef>
                <a:spcPts val="79"/>
              </a:spcBef>
            </a:pPr>
            <a:r>
              <a:rPr sz="825" spc="-4">
                <a:solidFill>
                  <a:srgbClr val="717B81"/>
                </a:solidFill>
                <a:latin typeface="Consolas"/>
                <a:cs typeface="Consolas"/>
              </a:rPr>
              <a:t>/*</a:t>
            </a:r>
            <a:r>
              <a:rPr sz="825" spc="-11">
                <a:solidFill>
                  <a:srgbClr val="717B81"/>
                </a:solidFill>
                <a:latin typeface="Consolas"/>
                <a:cs typeface="Consolas"/>
              </a:rPr>
              <a:t> </a:t>
            </a:r>
            <a:r>
              <a:rPr sz="825" spc="-8">
                <a:solidFill>
                  <a:srgbClr val="717B81"/>
                </a:solidFill>
                <a:latin typeface="Consolas"/>
                <a:cs typeface="Consolas"/>
              </a:rPr>
              <a:t>Input</a:t>
            </a:r>
            <a:r>
              <a:rPr sz="825" spc="-11">
                <a:solidFill>
                  <a:srgbClr val="717B81"/>
                </a:solidFill>
                <a:latin typeface="Consolas"/>
                <a:cs typeface="Consolas"/>
              </a:rPr>
              <a:t> </a:t>
            </a:r>
            <a:r>
              <a:rPr sz="825" spc="-8">
                <a:solidFill>
                  <a:srgbClr val="717B81"/>
                </a:solidFill>
                <a:latin typeface="Consolas"/>
                <a:cs typeface="Consolas"/>
              </a:rPr>
              <a:t>secret code</a:t>
            </a:r>
            <a:r>
              <a:rPr sz="825" spc="-11">
                <a:solidFill>
                  <a:srgbClr val="717B81"/>
                </a:solidFill>
                <a:latin typeface="Consolas"/>
                <a:cs typeface="Consolas"/>
              </a:rPr>
              <a:t> </a:t>
            </a:r>
            <a:r>
              <a:rPr sz="825" spc="-8">
                <a:solidFill>
                  <a:srgbClr val="717B81"/>
                </a:solidFill>
                <a:latin typeface="Consolas"/>
                <a:cs typeface="Consolas"/>
              </a:rPr>
              <a:t>using </a:t>
            </a:r>
            <a:r>
              <a:rPr sz="825" spc="-4">
                <a:solidFill>
                  <a:srgbClr val="717B81"/>
                </a:solidFill>
                <a:latin typeface="Consolas"/>
                <a:cs typeface="Consolas"/>
              </a:rPr>
              <a:t>the</a:t>
            </a:r>
            <a:r>
              <a:rPr sz="825" spc="-11">
                <a:solidFill>
                  <a:srgbClr val="717B81"/>
                </a:solidFill>
                <a:latin typeface="Consolas"/>
                <a:cs typeface="Consolas"/>
              </a:rPr>
              <a:t> </a:t>
            </a:r>
            <a:r>
              <a:rPr sz="825" spc="-8">
                <a:solidFill>
                  <a:srgbClr val="717B81"/>
                </a:solidFill>
                <a:latin typeface="Consolas"/>
                <a:cs typeface="Consolas"/>
              </a:rPr>
              <a:t>keypad */</a:t>
            </a:r>
            <a:endParaRPr sz="825">
              <a:latin typeface="Consolas"/>
              <a:cs typeface="Consolas"/>
            </a:endParaRPr>
          </a:p>
        </p:txBody>
      </p:sp>
      <p:sp>
        <p:nvSpPr>
          <p:cNvPr id="7" name="object 7"/>
          <p:cNvSpPr txBox="1"/>
          <p:nvPr/>
        </p:nvSpPr>
        <p:spPr>
          <a:xfrm>
            <a:off x="759028" y="3539013"/>
            <a:ext cx="820102" cy="270986"/>
          </a:xfrm>
          <a:prstGeom prst="rect">
            <a:avLst/>
          </a:prstGeom>
        </p:spPr>
        <p:txBody>
          <a:bodyPr vert="horz" wrap="square" lIns="0" tIns="9525" rIns="0" bIns="0" rtlCol="0">
            <a:spAutoFit/>
          </a:bodyPr>
          <a:lstStyle/>
          <a:p>
            <a:pPr marL="9525">
              <a:lnSpc>
                <a:spcPct val="100000"/>
              </a:lnSpc>
              <a:spcBef>
                <a:spcPts val="75"/>
              </a:spcBef>
            </a:pPr>
            <a:r>
              <a:rPr sz="825">
                <a:solidFill>
                  <a:srgbClr val="DCDCDC"/>
                </a:solidFill>
                <a:latin typeface="Consolas"/>
                <a:cs typeface="Consolas"/>
              </a:rPr>
              <a:t>}</a:t>
            </a:r>
            <a:endParaRPr sz="825">
              <a:latin typeface="Consolas"/>
              <a:cs typeface="Consolas"/>
            </a:endParaRPr>
          </a:p>
          <a:p>
            <a:pPr marL="9525">
              <a:lnSpc>
                <a:spcPct val="100000"/>
              </a:lnSpc>
            </a:pPr>
            <a:r>
              <a:rPr sz="825" spc="-8">
                <a:solidFill>
                  <a:srgbClr val="559CD5"/>
                </a:solidFill>
                <a:latin typeface="Consolas"/>
                <a:cs typeface="Consolas"/>
              </a:rPr>
              <a:t>return</a:t>
            </a:r>
            <a:r>
              <a:rPr sz="825" spc="-45">
                <a:solidFill>
                  <a:srgbClr val="559CD5"/>
                </a:solidFill>
                <a:latin typeface="Consolas"/>
                <a:cs typeface="Consolas"/>
              </a:rPr>
              <a:t> </a:t>
            </a:r>
            <a:r>
              <a:rPr sz="825" spc="-8">
                <a:solidFill>
                  <a:srgbClr val="D3D3D3"/>
                </a:solidFill>
                <a:latin typeface="Consolas"/>
                <a:cs typeface="Consolas"/>
              </a:rPr>
              <a:t>result</a:t>
            </a:r>
            <a:r>
              <a:rPr sz="825" spc="-8">
                <a:solidFill>
                  <a:srgbClr val="DCDCDC"/>
                </a:solidFill>
                <a:latin typeface="Consolas"/>
                <a:cs typeface="Consolas"/>
              </a:rPr>
              <a:t>;</a:t>
            </a:r>
            <a:endParaRPr sz="825">
              <a:latin typeface="Consolas"/>
              <a:cs typeface="Consolas"/>
            </a:endParaRPr>
          </a:p>
        </p:txBody>
      </p:sp>
      <p:sp>
        <p:nvSpPr>
          <p:cNvPr id="8" name="object 8"/>
          <p:cNvSpPr txBox="1"/>
          <p:nvPr/>
        </p:nvSpPr>
        <p:spPr>
          <a:xfrm>
            <a:off x="530428" y="3790474"/>
            <a:ext cx="77153" cy="145256"/>
          </a:xfrm>
          <a:prstGeom prst="rect">
            <a:avLst/>
          </a:prstGeom>
        </p:spPr>
        <p:txBody>
          <a:bodyPr vert="horz" wrap="square" lIns="0" tIns="9525" rIns="0" bIns="0" rtlCol="0">
            <a:spAutoFit/>
          </a:bodyPr>
          <a:lstStyle/>
          <a:p>
            <a:pPr marL="9525">
              <a:lnSpc>
                <a:spcPct val="100000"/>
              </a:lnSpc>
              <a:spcBef>
                <a:spcPts val="75"/>
              </a:spcBef>
            </a:pPr>
            <a:r>
              <a:rPr sz="825">
                <a:solidFill>
                  <a:srgbClr val="DCDCDC"/>
                </a:solidFill>
                <a:latin typeface="Consolas"/>
                <a:cs typeface="Consolas"/>
              </a:rPr>
              <a:t>}</a:t>
            </a:r>
            <a:endParaRPr sz="825">
              <a:latin typeface="Consolas"/>
              <a:cs typeface="Consolas"/>
            </a:endParaRPr>
          </a:p>
        </p:txBody>
      </p:sp>
      <p:sp>
        <p:nvSpPr>
          <p:cNvPr id="9" name="object 9"/>
          <p:cNvSpPr txBox="1"/>
          <p:nvPr/>
        </p:nvSpPr>
        <p:spPr>
          <a:xfrm>
            <a:off x="530428" y="4042220"/>
            <a:ext cx="3735229" cy="1025366"/>
          </a:xfrm>
          <a:prstGeom prst="rect">
            <a:avLst/>
          </a:prstGeom>
        </p:spPr>
        <p:txBody>
          <a:bodyPr vert="horz" wrap="square" lIns="0" tIns="9525" rIns="0" bIns="0" rtlCol="0">
            <a:spAutoFit/>
          </a:bodyPr>
          <a:lstStyle/>
          <a:p>
            <a:pPr marL="9525">
              <a:lnSpc>
                <a:spcPct val="100000"/>
              </a:lnSpc>
              <a:spcBef>
                <a:spcPts val="75"/>
              </a:spcBef>
            </a:pPr>
            <a:r>
              <a:rPr sz="825" spc="-4">
                <a:solidFill>
                  <a:srgbClr val="717B81"/>
                </a:solidFill>
                <a:latin typeface="Consolas"/>
                <a:cs typeface="Consolas"/>
              </a:rPr>
              <a:t>/*</a:t>
            </a:r>
            <a:r>
              <a:rPr sz="825" spc="-19">
                <a:solidFill>
                  <a:srgbClr val="717B81"/>
                </a:solidFill>
                <a:latin typeface="Consolas"/>
                <a:cs typeface="Consolas"/>
              </a:rPr>
              <a:t> </a:t>
            </a:r>
            <a:r>
              <a:rPr sz="825" spc="-8">
                <a:solidFill>
                  <a:srgbClr val="717B81"/>
                </a:solidFill>
                <a:latin typeface="Consolas"/>
                <a:cs typeface="Consolas"/>
              </a:rPr>
              <a:t>Show</a:t>
            </a:r>
            <a:r>
              <a:rPr sz="825" spc="-15">
                <a:solidFill>
                  <a:srgbClr val="717B81"/>
                </a:solidFill>
                <a:latin typeface="Consolas"/>
                <a:cs typeface="Consolas"/>
              </a:rPr>
              <a:t> </a:t>
            </a:r>
            <a:r>
              <a:rPr sz="825" spc="-8">
                <a:solidFill>
                  <a:srgbClr val="717B81"/>
                </a:solidFill>
                <a:latin typeface="Consolas"/>
                <a:cs typeface="Consolas"/>
              </a:rPr>
              <a:t>wait</a:t>
            </a:r>
            <a:r>
              <a:rPr sz="825" spc="-15">
                <a:solidFill>
                  <a:srgbClr val="717B81"/>
                </a:solidFill>
                <a:latin typeface="Consolas"/>
                <a:cs typeface="Consolas"/>
              </a:rPr>
              <a:t> </a:t>
            </a:r>
            <a:r>
              <a:rPr sz="825" spc="-8">
                <a:solidFill>
                  <a:srgbClr val="717B81"/>
                </a:solidFill>
                <a:latin typeface="Consolas"/>
                <a:cs typeface="Consolas"/>
              </a:rPr>
              <a:t>screen</a:t>
            </a:r>
            <a:r>
              <a:rPr sz="825" spc="-19">
                <a:solidFill>
                  <a:srgbClr val="717B81"/>
                </a:solidFill>
                <a:latin typeface="Consolas"/>
                <a:cs typeface="Consolas"/>
              </a:rPr>
              <a:t> </a:t>
            </a:r>
            <a:r>
              <a:rPr sz="825" spc="-8">
                <a:solidFill>
                  <a:srgbClr val="717B81"/>
                </a:solidFill>
                <a:latin typeface="Consolas"/>
                <a:cs typeface="Consolas"/>
              </a:rPr>
              <a:t>*/</a:t>
            </a:r>
            <a:endParaRPr sz="825">
              <a:latin typeface="Consolas"/>
              <a:cs typeface="Consolas"/>
            </a:endParaRPr>
          </a:p>
          <a:p>
            <a:pPr marL="238125" marR="3810" indent="-228600">
              <a:lnSpc>
                <a:spcPct val="100000"/>
              </a:lnSpc>
            </a:pPr>
            <a:r>
              <a:rPr sz="825" spc="-8">
                <a:solidFill>
                  <a:srgbClr val="559CD5"/>
                </a:solidFill>
                <a:latin typeface="Consolas"/>
                <a:cs typeface="Consolas"/>
              </a:rPr>
              <a:t>void</a:t>
            </a:r>
            <a:r>
              <a:rPr sz="825" spc="-4">
                <a:solidFill>
                  <a:srgbClr val="559CD5"/>
                </a:solidFill>
                <a:latin typeface="Consolas"/>
                <a:cs typeface="Consolas"/>
              </a:rPr>
              <a:t> </a:t>
            </a:r>
            <a:r>
              <a:rPr sz="825" spc="-8">
                <a:solidFill>
                  <a:srgbClr val="D3D3D3"/>
                </a:solidFill>
                <a:latin typeface="Consolas"/>
                <a:cs typeface="Consolas"/>
              </a:rPr>
              <a:t>showWaitScreen</a:t>
            </a:r>
            <a:r>
              <a:rPr sz="825" spc="-8">
                <a:solidFill>
                  <a:srgbClr val="DCDCDC"/>
                </a:solidFill>
                <a:latin typeface="Consolas"/>
                <a:cs typeface="Consolas"/>
              </a:rPr>
              <a:t>(</a:t>
            </a:r>
            <a:r>
              <a:rPr sz="825" spc="-8">
                <a:solidFill>
                  <a:srgbClr val="559CD5"/>
                </a:solidFill>
                <a:latin typeface="Consolas"/>
                <a:cs typeface="Consolas"/>
              </a:rPr>
              <a:t>struct</a:t>
            </a:r>
            <a:r>
              <a:rPr sz="825">
                <a:solidFill>
                  <a:srgbClr val="559CD5"/>
                </a:solidFill>
                <a:latin typeface="Consolas"/>
                <a:cs typeface="Consolas"/>
              </a:rPr>
              <a:t> </a:t>
            </a:r>
            <a:r>
              <a:rPr sz="825" spc="-8">
                <a:solidFill>
                  <a:srgbClr val="D3D3D3"/>
                </a:solidFill>
                <a:latin typeface="Consolas"/>
                <a:cs typeface="Consolas"/>
              </a:rPr>
              <a:t>SafeComponents</a:t>
            </a:r>
            <a:r>
              <a:rPr sz="825">
                <a:solidFill>
                  <a:srgbClr val="D3D3D3"/>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r>
              <a:rPr sz="825">
                <a:solidFill>
                  <a:srgbClr val="DCDCDC"/>
                </a:solidFill>
                <a:latin typeface="Consolas"/>
                <a:cs typeface="Consolas"/>
              </a:rPr>
              <a:t> </a:t>
            </a:r>
            <a:r>
              <a:rPr sz="825" spc="-4">
                <a:solidFill>
                  <a:srgbClr val="559CD5"/>
                </a:solidFill>
                <a:latin typeface="Consolas"/>
                <a:cs typeface="Consolas"/>
              </a:rPr>
              <a:t>int </a:t>
            </a:r>
            <a:r>
              <a:rPr sz="825" spc="-8">
                <a:solidFill>
                  <a:srgbClr val="D3D3D3"/>
                </a:solidFill>
                <a:latin typeface="Consolas"/>
                <a:cs typeface="Consolas"/>
              </a:rPr>
              <a:t>delayMillis</a:t>
            </a:r>
            <a:r>
              <a:rPr sz="825" spc="-8">
                <a:solidFill>
                  <a:srgbClr val="DCDCDC"/>
                </a:solidFill>
                <a:latin typeface="Consolas"/>
                <a:cs typeface="Consolas"/>
              </a:rPr>
              <a:t>)</a:t>
            </a:r>
            <a:r>
              <a:rPr sz="825">
                <a:solidFill>
                  <a:srgbClr val="DCDCDC"/>
                </a:solidFill>
                <a:latin typeface="Consolas"/>
                <a:cs typeface="Consolas"/>
              </a:rPr>
              <a:t> { </a:t>
            </a:r>
            <a:r>
              <a:rPr sz="825" spc="-443">
                <a:solidFill>
                  <a:srgbClr val="DCDCDC"/>
                </a:solidFill>
                <a:latin typeface="Consolas"/>
                <a:cs typeface="Consolas"/>
              </a:rPr>
              <a:t> </a:t>
            </a: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2</a:t>
            </a:r>
            <a:r>
              <a:rPr sz="825" spc="-8">
                <a:solidFill>
                  <a:srgbClr val="DCDCDC"/>
                </a:solidFill>
                <a:latin typeface="Consolas"/>
                <a:cs typeface="Consolas"/>
              </a:rPr>
              <a:t>,</a:t>
            </a:r>
            <a:r>
              <a:rPr sz="825" spc="-15">
                <a:solidFill>
                  <a:srgbClr val="DCDCDC"/>
                </a:solidFill>
                <a:latin typeface="Consolas"/>
                <a:cs typeface="Consolas"/>
              </a:rPr>
              <a:t> </a:t>
            </a:r>
            <a:r>
              <a:rPr sz="825" spc="-8">
                <a:solidFill>
                  <a:srgbClr val="B5CEA8"/>
                </a:solidFill>
                <a:latin typeface="Consolas"/>
                <a:cs typeface="Consolas"/>
              </a:rPr>
              <a:t>1</a:t>
            </a:r>
            <a:r>
              <a:rPr sz="825" spc="-8">
                <a:solidFill>
                  <a:srgbClr val="DCDCDC"/>
                </a:solidFill>
                <a:latin typeface="Consolas"/>
                <a:cs typeface="Consolas"/>
              </a:rPr>
              <a:t>);</a:t>
            </a:r>
            <a:endParaRPr sz="825">
              <a:latin typeface="Consolas"/>
              <a:cs typeface="Consolas"/>
            </a:endParaRPr>
          </a:p>
          <a:p>
            <a:pPr marL="238125" marR="1719739">
              <a:lnSpc>
                <a:spcPct val="100000"/>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3</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B5CEA8"/>
                </a:solidFill>
                <a:latin typeface="Consolas"/>
                <a:cs typeface="Consolas"/>
              </a:rPr>
              <a:t>1</a:t>
            </a:r>
            <a:r>
              <a:rPr sz="825" spc="-8">
                <a:solidFill>
                  <a:srgbClr val="DCDCDC"/>
                </a:solidFill>
                <a:latin typeface="Consolas"/>
                <a:cs typeface="Consolas"/>
              </a:rPr>
              <a:t>);</a:t>
            </a:r>
            <a:endParaRPr sz="825">
              <a:latin typeface="Consolas"/>
              <a:cs typeface="Consolas"/>
            </a:endParaRPr>
          </a:p>
          <a:p>
            <a:pPr marL="466725" marR="1718310" indent="-229076">
              <a:lnSpc>
                <a:spcPct val="100000"/>
              </a:lnSpc>
            </a:pPr>
            <a:r>
              <a:rPr sz="825" spc="-4">
                <a:solidFill>
                  <a:srgbClr val="559CD5"/>
                </a:solidFill>
                <a:latin typeface="Consolas"/>
                <a:cs typeface="Consolas"/>
              </a:rPr>
              <a:t>for</a:t>
            </a:r>
            <a:r>
              <a:rPr sz="825" spc="-19">
                <a:solidFill>
                  <a:srgbClr val="559CD5"/>
                </a:solidFill>
                <a:latin typeface="Consolas"/>
                <a:cs typeface="Consolas"/>
              </a:rPr>
              <a:t> </a:t>
            </a:r>
            <a:r>
              <a:rPr sz="825" spc="-8">
                <a:solidFill>
                  <a:srgbClr val="DCDCDC"/>
                </a:solidFill>
                <a:latin typeface="Consolas"/>
                <a:cs typeface="Consolas"/>
              </a:rPr>
              <a:t>(</a:t>
            </a:r>
            <a:r>
              <a:rPr sz="825" spc="-8">
                <a:solidFill>
                  <a:srgbClr val="559CD5"/>
                </a:solidFill>
                <a:latin typeface="Consolas"/>
                <a:cs typeface="Consolas"/>
              </a:rPr>
              <a:t>byte</a:t>
            </a:r>
            <a:r>
              <a:rPr sz="825" spc="-15">
                <a:solidFill>
                  <a:srgbClr val="559CD5"/>
                </a:solidFill>
                <a:latin typeface="Consolas"/>
                <a:cs typeface="Consolas"/>
              </a:rPr>
              <a:t> </a:t>
            </a:r>
            <a:r>
              <a:rPr sz="825">
                <a:solidFill>
                  <a:srgbClr val="D3D3D3"/>
                </a:solidFill>
                <a:latin typeface="Consolas"/>
                <a:cs typeface="Consolas"/>
              </a:rPr>
              <a:t>i</a:t>
            </a:r>
            <a:r>
              <a:rPr sz="825" spc="-15">
                <a:solidFill>
                  <a:srgbClr val="D3D3D3"/>
                </a:solidFill>
                <a:latin typeface="Consolas"/>
                <a:cs typeface="Consolas"/>
              </a:rPr>
              <a:t> </a:t>
            </a:r>
            <a:r>
              <a:rPr sz="825">
                <a:solidFill>
                  <a:srgbClr val="DCDCDC"/>
                </a:solidFill>
                <a:latin typeface="Consolas"/>
                <a:cs typeface="Consolas"/>
              </a:rPr>
              <a:t>=</a:t>
            </a:r>
            <a:r>
              <a:rPr sz="825" spc="-15">
                <a:solidFill>
                  <a:srgbClr val="DCDCDC"/>
                </a:solidFill>
                <a:latin typeface="Consolas"/>
                <a:cs typeface="Consolas"/>
              </a:rPr>
              <a:t> </a:t>
            </a:r>
            <a:r>
              <a:rPr sz="825" spc="-4">
                <a:solidFill>
                  <a:srgbClr val="B5CEA8"/>
                </a:solidFill>
                <a:latin typeface="Consolas"/>
                <a:cs typeface="Consolas"/>
              </a:rPr>
              <a:t>0</a:t>
            </a:r>
            <a:r>
              <a:rPr sz="825" spc="-4">
                <a:solidFill>
                  <a:srgbClr val="DCDCDC"/>
                </a:solidFill>
                <a:latin typeface="Consolas"/>
                <a:cs typeface="Consolas"/>
              </a:rPr>
              <a:t>;</a:t>
            </a:r>
            <a:r>
              <a:rPr sz="825" spc="-19">
                <a:solidFill>
                  <a:srgbClr val="DCDCDC"/>
                </a:solidFill>
                <a:latin typeface="Consolas"/>
                <a:cs typeface="Consolas"/>
              </a:rPr>
              <a:t> </a:t>
            </a:r>
            <a:r>
              <a:rPr sz="825">
                <a:solidFill>
                  <a:srgbClr val="D3D3D3"/>
                </a:solidFill>
                <a:latin typeface="Consolas"/>
                <a:cs typeface="Consolas"/>
              </a:rPr>
              <a:t>i</a:t>
            </a:r>
            <a:r>
              <a:rPr sz="825" spc="-15">
                <a:solidFill>
                  <a:srgbClr val="D3D3D3"/>
                </a:solidFill>
                <a:latin typeface="Consolas"/>
                <a:cs typeface="Consolas"/>
              </a:rPr>
              <a:t> </a:t>
            </a:r>
            <a:r>
              <a:rPr sz="825">
                <a:solidFill>
                  <a:srgbClr val="DCDCDC"/>
                </a:solidFill>
                <a:latin typeface="Consolas"/>
                <a:cs typeface="Consolas"/>
              </a:rPr>
              <a:t>&lt;</a:t>
            </a:r>
            <a:r>
              <a:rPr sz="825" spc="-15">
                <a:solidFill>
                  <a:srgbClr val="DCDCDC"/>
                </a:solidFill>
                <a:latin typeface="Consolas"/>
                <a:cs typeface="Consolas"/>
              </a:rPr>
              <a:t> </a:t>
            </a:r>
            <a:r>
              <a:rPr sz="825" spc="-4">
                <a:solidFill>
                  <a:srgbClr val="B5CEA8"/>
                </a:solidFill>
                <a:latin typeface="Consolas"/>
                <a:cs typeface="Consolas"/>
              </a:rPr>
              <a:t>10</a:t>
            </a:r>
            <a:r>
              <a:rPr sz="825" spc="-4">
                <a:solidFill>
                  <a:srgbClr val="DCDCDC"/>
                </a:solidFill>
                <a:latin typeface="Consolas"/>
                <a:cs typeface="Consolas"/>
              </a:rPr>
              <a:t>;</a:t>
            </a:r>
            <a:r>
              <a:rPr sz="825" spc="-15">
                <a:solidFill>
                  <a:srgbClr val="DCDCDC"/>
                </a:solidFill>
                <a:latin typeface="Consolas"/>
                <a:cs typeface="Consolas"/>
              </a:rPr>
              <a:t> </a:t>
            </a:r>
            <a:r>
              <a:rPr sz="825" spc="-4">
                <a:solidFill>
                  <a:srgbClr val="D3D3D3"/>
                </a:solidFill>
                <a:latin typeface="Consolas"/>
                <a:cs typeface="Consolas"/>
              </a:rPr>
              <a:t>i</a:t>
            </a:r>
            <a:r>
              <a:rPr sz="825" spc="-4">
                <a:solidFill>
                  <a:srgbClr val="DCDCDC"/>
                </a:solidFill>
                <a:latin typeface="Consolas"/>
                <a:cs typeface="Consolas"/>
              </a:rPr>
              <a:t>++)</a:t>
            </a:r>
            <a:r>
              <a:rPr sz="825" spc="-19">
                <a:solidFill>
                  <a:srgbClr val="DCDCDC"/>
                </a:solidFill>
                <a:latin typeface="Consolas"/>
                <a:cs typeface="Consolas"/>
              </a:rPr>
              <a:t> </a:t>
            </a:r>
            <a:r>
              <a:rPr sz="825">
                <a:solidFill>
                  <a:srgbClr val="DCDCDC"/>
                </a:solidFill>
                <a:latin typeface="Consolas"/>
                <a:cs typeface="Consolas"/>
              </a:rPr>
              <a:t>{ </a:t>
            </a:r>
            <a:r>
              <a:rPr sz="825" spc="-443">
                <a:solidFill>
                  <a:srgbClr val="DCDCDC"/>
                </a:solidFill>
                <a:latin typeface="Consolas"/>
                <a:cs typeface="Consolas"/>
              </a:rPr>
              <a:t> </a:t>
            </a:r>
            <a:r>
              <a:rPr sz="825" spc="-8">
                <a:solidFill>
                  <a:srgbClr val="E97366"/>
                </a:solidFill>
                <a:latin typeface="Consolas"/>
                <a:cs typeface="Consolas"/>
              </a:rPr>
              <a:t>delay</a:t>
            </a:r>
            <a:r>
              <a:rPr sz="825" spc="-8">
                <a:solidFill>
                  <a:srgbClr val="DCDCDC"/>
                </a:solidFill>
                <a:latin typeface="Consolas"/>
                <a:cs typeface="Consolas"/>
              </a:rPr>
              <a:t>(</a:t>
            </a:r>
            <a:r>
              <a:rPr sz="825" spc="-8">
                <a:solidFill>
                  <a:srgbClr val="D3D3D3"/>
                </a:solidFill>
                <a:latin typeface="Consolas"/>
                <a:cs typeface="Consolas"/>
              </a:rPr>
              <a:t>delayMillis</a:t>
            </a:r>
            <a:r>
              <a:rPr sz="825" spc="-8">
                <a:solidFill>
                  <a:srgbClr val="DCDCDC"/>
                </a:solidFill>
                <a:latin typeface="Consolas"/>
                <a:cs typeface="Consolas"/>
              </a:rPr>
              <a:t>);</a:t>
            </a:r>
            <a:endParaRPr sz="825">
              <a:latin typeface="Consolas"/>
              <a:cs typeface="Consolas"/>
            </a:endParaRPr>
          </a:p>
          <a:p>
            <a:pPr marL="466725">
              <a:lnSpc>
                <a:spcPct val="100000"/>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a:t>
            </a:r>
            <a:r>
              <a:rPr sz="825" spc="-8">
                <a:solidFill>
                  <a:srgbClr val="DCDCDC"/>
                </a:solidFill>
                <a:latin typeface="Consolas"/>
                <a:cs typeface="Consolas"/>
              </a:rPr>
              <a:t>);</a:t>
            </a:r>
            <a:endParaRPr sz="825">
              <a:latin typeface="Consolas"/>
              <a:cs typeface="Consolas"/>
            </a:endParaRPr>
          </a:p>
        </p:txBody>
      </p:sp>
      <p:sp>
        <p:nvSpPr>
          <p:cNvPr id="10" name="object 10"/>
          <p:cNvSpPr/>
          <p:nvPr/>
        </p:nvSpPr>
        <p:spPr>
          <a:xfrm flipH="1">
            <a:off x="4422742" y="0"/>
            <a:ext cx="0" cy="5143500"/>
          </a:xfrm>
          <a:custGeom>
            <a:avLst/>
            <a:gdLst/>
            <a:ahLst/>
            <a:cxnLst/>
            <a:rect l="l" t="t" r="r" b="b"/>
            <a:pathLst>
              <a:path h="6858000">
                <a:moveTo>
                  <a:pt x="0" y="0"/>
                </a:moveTo>
                <a:lnTo>
                  <a:pt x="0" y="6857999"/>
                </a:lnTo>
              </a:path>
            </a:pathLst>
          </a:custGeom>
          <a:ln w="9525">
            <a:solidFill>
              <a:srgbClr val="FF0000"/>
            </a:solidFill>
          </a:ln>
        </p:spPr>
        <p:txBody>
          <a:bodyPr wrap="square" lIns="0" tIns="0" rIns="0" bIns="0" rtlCol="0"/>
          <a:lstStyle/>
          <a:p>
            <a:endParaRPr/>
          </a:p>
        </p:txBody>
      </p:sp>
      <p:sp>
        <p:nvSpPr>
          <p:cNvPr id="11" name="object 11"/>
          <p:cNvSpPr txBox="1"/>
          <p:nvPr/>
        </p:nvSpPr>
        <p:spPr>
          <a:xfrm>
            <a:off x="4920901" y="140875"/>
            <a:ext cx="77153" cy="145256"/>
          </a:xfrm>
          <a:prstGeom prst="rect">
            <a:avLst/>
          </a:prstGeom>
        </p:spPr>
        <p:txBody>
          <a:bodyPr vert="horz" wrap="square" lIns="0" tIns="9525" rIns="0" bIns="0" rtlCol="0">
            <a:spAutoFit/>
          </a:bodyPr>
          <a:lstStyle/>
          <a:p>
            <a:pPr marL="9525">
              <a:lnSpc>
                <a:spcPct val="100000"/>
              </a:lnSpc>
              <a:spcBef>
                <a:spcPts val="75"/>
              </a:spcBef>
            </a:pPr>
            <a:r>
              <a:rPr sz="825">
                <a:solidFill>
                  <a:srgbClr val="DCDCDC"/>
                </a:solidFill>
                <a:latin typeface="Consolas"/>
                <a:cs typeface="Consolas"/>
              </a:rPr>
              <a:t>}</a:t>
            </a:r>
            <a:endParaRPr sz="825">
              <a:latin typeface="Consolas"/>
              <a:cs typeface="Consolas"/>
            </a:endParaRPr>
          </a:p>
        </p:txBody>
      </p:sp>
      <p:sp>
        <p:nvSpPr>
          <p:cNvPr id="12" name="object 12"/>
          <p:cNvSpPr txBox="1"/>
          <p:nvPr/>
        </p:nvSpPr>
        <p:spPr>
          <a:xfrm>
            <a:off x="4692301" y="266604"/>
            <a:ext cx="2534603" cy="900112"/>
          </a:xfrm>
          <a:prstGeom prst="rect">
            <a:avLst/>
          </a:prstGeom>
        </p:spPr>
        <p:txBody>
          <a:bodyPr vert="horz" wrap="square" lIns="0" tIns="9525" rIns="0" bIns="0" rtlCol="0">
            <a:spAutoFit/>
          </a:bodyPr>
          <a:lstStyle/>
          <a:p>
            <a:pPr marL="9525">
              <a:lnSpc>
                <a:spcPct val="100000"/>
              </a:lnSpc>
              <a:spcBef>
                <a:spcPts val="75"/>
              </a:spcBef>
            </a:pPr>
            <a:r>
              <a:rPr sz="825">
                <a:solidFill>
                  <a:srgbClr val="DCDCDC"/>
                </a:solidFill>
                <a:latin typeface="Consolas"/>
                <a:cs typeface="Consolas"/>
              </a:rPr>
              <a:t>}</a:t>
            </a:r>
            <a:endParaRPr sz="825">
              <a:latin typeface="Consolas"/>
              <a:cs typeface="Consolas"/>
            </a:endParaRPr>
          </a:p>
          <a:p>
            <a:pPr marL="9525">
              <a:lnSpc>
                <a:spcPct val="100000"/>
              </a:lnSpc>
              <a:spcBef>
                <a:spcPts val="4"/>
              </a:spcBef>
            </a:pPr>
            <a:r>
              <a:rPr sz="825" spc="-4">
                <a:solidFill>
                  <a:srgbClr val="717B81"/>
                </a:solidFill>
                <a:latin typeface="Consolas"/>
                <a:cs typeface="Consolas"/>
              </a:rPr>
              <a:t>/*</a:t>
            </a:r>
            <a:r>
              <a:rPr sz="825" spc="-19">
                <a:solidFill>
                  <a:srgbClr val="717B81"/>
                </a:solidFill>
                <a:latin typeface="Consolas"/>
                <a:cs typeface="Consolas"/>
              </a:rPr>
              <a:t> </a:t>
            </a:r>
            <a:r>
              <a:rPr sz="825" spc="-4">
                <a:solidFill>
                  <a:srgbClr val="717B81"/>
                </a:solidFill>
                <a:latin typeface="Consolas"/>
                <a:cs typeface="Consolas"/>
              </a:rPr>
              <a:t>Set</a:t>
            </a:r>
            <a:r>
              <a:rPr sz="825" spc="-15">
                <a:solidFill>
                  <a:srgbClr val="717B81"/>
                </a:solidFill>
                <a:latin typeface="Consolas"/>
                <a:cs typeface="Consolas"/>
              </a:rPr>
              <a:t> </a:t>
            </a:r>
            <a:r>
              <a:rPr sz="825">
                <a:solidFill>
                  <a:srgbClr val="717B81"/>
                </a:solidFill>
                <a:latin typeface="Consolas"/>
                <a:cs typeface="Consolas"/>
              </a:rPr>
              <a:t>a</a:t>
            </a:r>
            <a:r>
              <a:rPr sz="825" spc="-15">
                <a:solidFill>
                  <a:srgbClr val="717B81"/>
                </a:solidFill>
                <a:latin typeface="Consolas"/>
                <a:cs typeface="Consolas"/>
              </a:rPr>
              <a:t> </a:t>
            </a:r>
            <a:r>
              <a:rPr sz="825" spc="-4">
                <a:solidFill>
                  <a:srgbClr val="717B81"/>
                </a:solidFill>
                <a:latin typeface="Consolas"/>
                <a:cs typeface="Consolas"/>
              </a:rPr>
              <a:t>new</a:t>
            </a:r>
            <a:r>
              <a:rPr sz="825" spc="-15">
                <a:solidFill>
                  <a:srgbClr val="717B81"/>
                </a:solidFill>
                <a:latin typeface="Consolas"/>
                <a:cs typeface="Consolas"/>
              </a:rPr>
              <a:t> </a:t>
            </a:r>
            <a:r>
              <a:rPr sz="825" spc="-8">
                <a:solidFill>
                  <a:srgbClr val="717B81"/>
                </a:solidFill>
                <a:latin typeface="Consolas"/>
                <a:cs typeface="Consolas"/>
              </a:rPr>
              <a:t>code</a:t>
            </a:r>
            <a:r>
              <a:rPr sz="825" spc="-15">
                <a:solidFill>
                  <a:srgbClr val="717B81"/>
                </a:solidFill>
                <a:latin typeface="Consolas"/>
                <a:cs typeface="Consolas"/>
              </a:rPr>
              <a:t> </a:t>
            </a:r>
            <a:r>
              <a:rPr sz="825" spc="-4">
                <a:solidFill>
                  <a:srgbClr val="717B81"/>
                </a:solidFill>
                <a:latin typeface="Consolas"/>
                <a:cs typeface="Consolas"/>
              </a:rPr>
              <a:t>for</a:t>
            </a:r>
            <a:r>
              <a:rPr sz="825" spc="-15">
                <a:solidFill>
                  <a:srgbClr val="717B81"/>
                </a:solidFill>
                <a:latin typeface="Consolas"/>
                <a:cs typeface="Consolas"/>
              </a:rPr>
              <a:t> </a:t>
            </a:r>
            <a:r>
              <a:rPr sz="825" spc="-4">
                <a:solidFill>
                  <a:srgbClr val="717B81"/>
                </a:solidFill>
                <a:latin typeface="Consolas"/>
                <a:cs typeface="Consolas"/>
              </a:rPr>
              <a:t>the</a:t>
            </a:r>
            <a:r>
              <a:rPr sz="825" spc="-15">
                <a:solidFill>
                  <a:srgbClr val="717B81"/>
                </a:solidFill>
                <a:latin typeface="Consolas"/>
                <a:cs typeface="Consolas"/>
              </a:rPr>
              <a:t> </a:t>
            </a:r>
            <a:r>
              <a:rPr sz="825" spc="-8">
                <a:solidFill>
                  <a:srgbClr val="717B81"/>
                </a:solidFill>
                <a:latin typeface="Consolas"/>
                <a:cs typeface="Consolas"/>
              </a:rPr>
              <a:t>safe</a:t>
            </a:r>
            <a:r>
              <a:rPr sz="825" spc="-15">
                <a:solidFill>
                  <a:srgbClr val="717B81"/>
                </a:solidFill>
                <a:latin typeface="Consolas"/>
                <a:cs typeface="Consolas"/>
              </a:rPr>
              <a:t> </a:t>
            </a:r>
            <a:r>
              <a:rPr sz="825" spc="-8">
                <a:solidFill>
                  <a:srgbClr val="717B81"/>
                </a:solidFill>
                <a:latin typeface="Consolas"/>
                <a:cs typeface="Consolas"/>
              </a:rPr>
              <a:t>*/</a:t>
            </a:r>
            <a:endParaRPr sz="825">
              <a:latin typeface="Consolas"/>
              <a:cs typeface="Consolas"/>
            </a:endParaRPr>
          </a:p>
          <a:p>
            <a:pPr marL="238125" marR="3810" indent="-228600">
              <a:lnSpc>
                <a:spcPct val="100000"/>
              </a:lnSpc>
            </a:pPr>
            <a:r>
              <a:rPr sz="825" spc="-8">
                <a:solidFill>
                  <a:srgbClr val="559CD5"/>
                </a:solidFill>
                <a:latin typeface="Consolas"/>
                <a:cs typeface="Consolas"/>
              </a:rPr>
              <a:t>bool</a:t>
            </a:r>
            <a:r>
              <a:rPr sz="825" spc="-4">
                <a:solidFill>
                  <a:srgbClr val="559CD5"/>
                </a:solidFill>
                <a:latin typeface="Consolas"/>
                <a:cs typeface="Consolas"/>
              </a:rPr>
              <a:t> </a:t>
            </a:r>
            <a:r>
              <a:rPr sz="825" spc="-8">
                <a:solidFill>
                  <a:srgbClr val="D3D3D3"/>
                </a:solidFill>
                <a:latin typeface="Consolas"/>
                <a:cs typeface="Consolas"/>
              </a:rPr>
              <a:t>setNewCode</a:t>
            </a:r>
            <a:r>
              <a:rPr sz="825" spc="-8">
                <a:solidFill>
                  <a:srgbClr val="DCDCDC"/>
                </a:solidFill>
                <a:latin typeface="Consolas"/>
                <a:cs typeface="Consolas"/>
              </a:rPr>
              <a:t>(</a:t>
            </a:r>
            <a:r>
              <a:rPr sz="825" spc="-8">
                <a:solidFill>
                  <a:srgbClr val="559CD5"/>
                </a:solidFill>
                <a:latin typeface="Consolas"/>
                <a:cs typeface="Consolas"/>
              </a:rPr>
              <a:t>struct </a:t>
            </a:r>
            <a:r>
              <a:rPr sz="825" spc="-8">
                <a:solidFill>
                  <a:srgbClr val="D3D3D3"/>
                </a:solidFill>
                <a:latin typeface="Consolas"/>
                <a:cs typeface="Consolas"/>
              </a:rPr>
              <a:t>SafeComponents</a:t>
            </a:r>
            <a:r>
              <a:rPr sz="825" spc="-4">
                <a:solidFill>
                  <a:srgbClr val="D3D3D3"/>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r>
              <a:rPr sz="825">
                <a:solidFill>
                  <a:srgbClr val="DCDCDC"/>
                </a:solidFill>
                <a:latin typeface="Consolas"/>
                <a:cs typeface="Consolas"/>
              </a:rPr>
              <a:t> { </a:t>
            </a:r>
            <a:r>
              <a:rPr sz="825" spc="-443">
                <a:solidFill>
                  <a:srgbClr val="DCDCDC"/>
                </a:solidFill>
                <a:latin typeface="Consolas"/>
                <a:cs typeface="Consolas"/>
              </a:rPr>
              <a:t> </a:t>
            </a:r>
            <a:r>
              <a:rPr sz="825" spc="-8">
                <a:solidFill>
                  <a:srgbClr val="D3D3D3"/>
                </a:solidFill>
                <a:latin typeface="Consolas"/>
                <a:cs typeface="Consolas"/>
              </a:rPr>
              <a:t>sc-&gt;lcd-&gt;clear</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0</a:t>
            </a:r>
            <a:r>
              <a:rPr sz="825" spc="-8">
                <a:solidFill>
                  <a:srgbClr val="DCDCDC"/>
                </a:solidFill>
                <a:latin typeface="Consolas"/>
                <a:cs typeface="Consolas"/>
              </a:rPr>
              <a:t>,</a:t>
            </a:r>
            <a:r>
              <a:rPr sz="825" spc="-26">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"Enter</a:t>
            </a:r>
            <a:r>
              <a:rPr sz="825" spc="-11">
                <a:solidFill>
                  <a:srgbClr val="CE9178"/>
                </a:solidFill>
                <a:latin typeface="Consolas"/>
                <a:cs typeface="Consolas"/>
              </a:rPr>
              <a:t> </a:t>
            </a:r>
            <a:r>
              <a:rPr sz="825" spc="-4">
                <a:solidFill>
                  <a:srgbClr val="CE9178"/>
                </a:solidFill>
                <a:latin typeface="Consolas"/>
                <a:cs typeface="Consolas"/>
              </a:rPr>
              <a:t>new</a:t>
            </a:r>
            <a:r>
              <a:rPr sz="825" spc="-8">
                <a:solidFill>
                  <a:srgbClr val="CE9178"/>
                </a:solidFill>
                <a:latin typeface="Consolas"/>
                <a:cs typeface="Consolas"/>
              </a:rPr>
              <a:t> code:"</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559CD5"/>
                </a:solidFill>
                <a:latin typeface="Consolas"/>
                <a:cs typeface="Consolas"/>
              </a:rPr>
              <a:t>String</a:t>
            </a:r>
            <a:r>
              <a:rPr sz="825" spc="-15">
                <a:solidFill>
                  <a:srgbClr val="559CD5"/>
                </a:solidFill>
                <a:latin typeface="Consolas"/>
                <a:cs typeface="Consolas"/>
              </a:rPr>
              <a:t> </a:t>
            </a:r>
            <a:r>
              <a:rPr sz="825" spc="-8">
                <a:solidFill>
                  <a:srgbClr val="D3D3D3"/>
                </a:solidFill>
                <a:latin typeface="Consolas"/>
                <a:cs typeface="Consolas"/>
              </a:rPr>
              <a:t>newCode </a:t>
            </a:r>
            <a:r>
              <a:rPr sz="825">
                <a:solidFill>
                  <a:srgbClr val="DCDCDC"/>
                </a:solidFill>
                <a:latin typeface="Consolas"/>
                <a:cs typeface="Consolas"/>
              </a:rPr>
              <a:t>=</a:t>
            </a:r>
            <a:r>
              <a:rPr sz="825" spc="-11">
                <a:solidFill>
                  <a:srgbClr val="DCDCDC"/>
                </a:solidFill>
                <a:latin typeface="Consolas"/>
                <a:cs typeface="Consolas"/>
              </a:rPr>
              <a:t> </a:t>
            </a:r>
            <a:r>
              <a:rPr sz="825" spc="-8">
                <a:solidFill>
                  <a:srgbClr val="D3D3D3"/>
                </a:solidFill>
                <a:latin typeface="Consolas"/>
                <a:cs typeface="Consolas"/>
              </a:rPr>
              <a:t>inputSecretCode</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p:txBody>
      </p:sp>
      <p:sp>
        <p:nvSpPr>
          <p:cNvPr id="13" name="object 13"/>
          <p:cNvSpPr txBox="1"/>
          <p:nvPr/>
        </p:nvSpPr>
        <p:spPr>
          <a:xfrm>
            <a:off x="4920901" y="1272730"/>
            <a:ext cx="2362676" cy="522446"/>
          </a:xfrm>
          <a:prstGeom prst="rect">
            <a:avLst/>
          </a:prstGeom>
        </p:spPr>
        <p:txBody>
          <a:bodyPr vert="horz" wrap="square" lIns="0" tIns="10001" rIns="0" bIns="0" rtlCol="0">
            <a:spAutoFit/>
          </a:bodyPr>
          <a:lstStyle/>
          <a:p>
            <a:pPr marL="9525">
              <a:lnSpc>
                <a:spcPct val="100000"/>
              </a:lnSpc>
              <a:spcBef>
                <a:spcPts val="79"/>
              </a:spcBef>
            </a:pPr>
            <a:r>
              <a:rPr sz="825" spc="-8">
                <a:solidFill>
                  <a:srgbClr val="D3D3D3"/>
                </a:solidFill>
                <a:latin typeface="Consolas"/>
                <a:cs typeface="Consolas"/>
              </a:rPr>
              <a:t>sc-&gt;lcd-&gt;clear</a:t>
            </a:r>
            <a:r>
              <a:rPr sz="825" spc="-8">
                <a:solidFill>
                  <a:srgbClr val="DCDCDC"/>
                </a:solidFill>
                <a:latin typeface="Consolas"/>
                <a:cs typeface="Consolas"/>
              </a:rPr>
              <a:t>();</a:t>
            </a:r>
            <a:endParaRPr sz="825">
              <a:latin typeface="Consolas"/>
              <a:cs typeface="Consolas"/>
            </a:endParaRPr>
          </a:p>
          <a:p>
            <a:pPr marL="9525">
              <a:lnSpc>
                <a:spcPct val="100000"/>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0</a:t>
            </a:r>
            <a:r>
              <a:rPr sz="825" spc="-8">
                <a:solidFill>
                  <a:srgbClr val="DCDCDC"/>
                </a:solidFill>
                <a:latin typeface="Consolas"/>
                <a:cs typeface="Consolas"/>
              </a:rPr>
              <a:t>,</a:t>
            </a:r>
            <a:r>
              <a:rPr sz="825" spc="-26">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9525" marR="3810">
              <a:lnSpc>
                <a:spcPct val="100000"/>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"Confirm</a:t>
            </a:r>
            <a:r>
              <a:rPr sz="825" spc="67">
                <a:solidFill>
                  <a:srgbClr val="CE9178"/>
                </a:solidFill>
                <a:latin typeface="Consolas"/>
                <a:cs typeface="Consolas"/>
              </a:rPr>
              <a:t> </a:t>
            </a:r>
            <a:r>
              <a:rPr sz="825" spc="-4">
                <a:solidFill>
                  <a:srgbClr val="CE9178"/>
                </a:solidFill>
                <a:latin typeface="Consolas"/>
                <a:cs typeface="Consolas"/>
              </a:rPr>
              <a:t>new</a:t>
            </a:r>
            <a:r>
              <a:rPr sz="825" spc="67">
                <a:solidFill>
                  <a:srgbClr val="CE9178"/>
                </a:solidFill>
                <a:latin typeface="Consolas"/>
                <a:cs typeface="Consolas"/>
              </a:rPr>
              <a:t> </a:t>
            </a:r>
            <a:r>
              <a:rPr sz="825" spc="-8">
                <a:solidFill>
                  <a:srgbClr val="CE9178"/>
                </a:solidFill>
                <a:latin typeface="Consolas"/>
                <a:cs typeface="Consolas"/>
              </a:rPr>
              <a:t>code"</a:t>
            </a:r>
            <a:r>
              <a:rPr sz="825" spc="-8">
                <a:solidFill>
                  <a:srgbClr val="DCDCDC"/>
                </a:solidFill>
                <a:latin typeface="Consolas"/>
                <a:cs typeface="Consolas"/>
              </a:rPr>
              <a:t>); </a:t>
            </a:r>
            <a:r>
              <a:rPr sz="825" spc="-4">
                <a:solidFill>
                  <a:srgbClr val="DCDCDC"/>
                </a:solidFill>
                <a:latin typeface="Consolas"/>
                <a:cs typeface="Consolas"/>
              </a:rPr>
              <a:t> </a:t>
            </a:r>
            <a:r>
              <a:rPr sz="825" spc="-8">
                <a:solidFill>
                  <a:srgbClr val="559CD5"/>
                </a:solidFill>
                <a:latin typeface="Consolas"/>
                <a:cs typeface="Consolas"/>
              </a:rPr>
              <a:t>String</a:t>
            </a:r>
            <a:r>
              <a:rPr sz="825" spc="-11">
                <a:solidFill>
                  <a:srgbClr val="559CD5"/>
                </a:solidFill>
                <a:latin typeface="Consolas"/>
                <a:cs typeface="Consolas"/>
              </a:rPr>
              <a:t> </a:t>
            </a:r>
            <a:r>
              <a:rPr sz="825" spc="-8">
                <a:solidFill>
                  <a:srgbClr val="D3D3D3"/>
                </a:solidFill>
                <a:latin typeface="Consolas"/>
                <a:cs typeface="Consolas"/>
              </a:rPr>
              <a:t>confirmCode </a:t>
            </a:r>
            <a:r>
              <a:rPr sz="825">
                <a:solidFill>
                  <a:srgbClr val="DCDCDC"/>
                </a:solidFill>
                <a:latin typeface="Consolas"/>
                <a:cs typeface="Consolas"/>
              </a:rPr>
              <a:t>=</a:t>
            </a:r>
            <a:r>
              <a:rPr sz="825" spc="-11">
                <a:solidFill>
                  <a:srgbClr val="DCDCDC"/>
                </a:solidFill>
                <a:latin typeface="Consolas"/>
                <a:cs typeface="Consolas"/>
              </a:rPr>
              <a:t> </a:t>
            </a:r>
            <a:r>
              <a:rPr sz="825" spc="-8">
                <a:solidFill>
                  <a:srgbClr val="D3D3D3"/>
                </a:solidFill>
                <a:latin typeface="Consolas"/>
                <a:cs typeface="Consolas"/>
              </a:rPr>
              <a:t>inputSecretCode</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p:txBody>
      </p:sp>
      <p:sp>
        <p:nvSpPr>
          <p:cNvPr id="14" name="object 14"/>
          <p:cNvSpPr txBox="1"/>
          <p:nvPr/>
        </p:nvSpPr>
        <p:spPr>
          <a:xfrm>
            <a:off x="4920901" y="1901380"/>
            <a:ext cx="1963103" cy="271462"/>
          </a:xfrm>
          <a:prstGeom prst="rect">
            <a:avLst/>
          </a:prstGeom>
        </p:spPr>
        <p:txBody>
          <a:bodyPr vert="horz" wrap="square" lIns="0" tIns="10001" rIns="0" bIns="0" rtlCol="0">
            <a:spAutoFit/>
          </a:bodyPr>
          <a:lstStyle/>
          <a:p>
            <a:pPr marL="9525">
              <a:lnSpc>
                <a:spcPct val="100000"/>
              </a:lnSpc>
              <a:spcBef>
                <a:spcPts val="79"/>
              </a:spcBef>
            </a:pPr>
            <a:r>
              <a:rPr sz="825" spc="-4">
                <a:solidFill>
                  <a:srgbClr val="559CD5"/>
                </a:solidFill>
                <a:latin typeface="Consolas"/>
                <a:cs typeface="Consolas"/>
              </a:rPr>
              <a:t>if</a:t>
            </a:r>
            <a:r>
              <a:rPr sz="825" spc="-15">
                <a:solidFill>
                  <a:srgbClr val="559CD5"/>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newCode</a:t>
            </a:r>
            <a:r>
              <a:rPr sz="825" spc="-8">
                <a:solidFill>
                  <a:srgbClr val="DCDCDC"/>
                </a:solidFill>
                <a:latin typeface="Consolas"/>
                <a:cs typeface="Consolas"/>
              </a:rPr>
              <a:t>.</a:t>
            </a:r>
            <a:r>
              <a:rPr sz="825" spc="-8">
                <a:solidFill>
                  <a:srgbClr val="D3D3D3"/>
                </a:solidFill>
                <a:latin typeface="Consolas"/>
                <a:cs typeface="Consolas"/>
              </a:rPr>
              <a:t>equals</a:t>
            </a:r>
            <a:r>
              <a:rPr sz="825" spc="-8">
                <a:solidFill>
                  <a:srgbClr val="DCDCDC"/>
                </a:solidFill>
                <a:latin typeface="Consolas"/>
                <a:cs typeface="Consolas"/>
              </a:rPr>
              <a:t>(</a:t>
            </a:r>
            <a:r>
              <a:rPr sz="825" spc="-8">
                <a:solidFill>
                  <a:srgbClr val="D3D3D3"/>
                </a:solidFill>
                <a:latin typeface="Consolas"/>
                <a:cs typeface="Consolas"/>
              </a:rPr>
              <a:t>confirmCode</a:t>
            </a:r>
            <a:r>
              <a:rPr sz="825" spc="-8">
                <a:solidFill>
                  <a:srgbClr val="DCDCDC"/>
                </a:solidFill>
                <a:latin typeface="Consolas"/>
                <a:cs typeface="Consolas"/>
              </a:rPr>
              <a:t>))</a:t>
            </a:r>
            <a:r>
              <a:rPr sz="825" spc="-11">
                <a:solidFill>
                  <a:srgbClr val="DCDCDC"/>
                </a:solidFill>
                <a:latin typeface="Consolas"/>
                <a:cs typeface="Consolas"/>
              </a:rPr>
              <a:t> </a:t>
            </a:r>
            <a:r>
              <a:rPr sz="825">
                <a:solidFill>
                  <a:srgbClr val="DCDCDC"/>
                </a:solidFill>
                <a:latin typeface="Consolas"/>
                <a:cs typeface="Consolas"/>
              </a:rPr>
              <a:t>{</a:t>
            </a:r>
            <a:endParaRPr sz="825">
              <a:latin typeface="Consolas"/>
              <a:cs typeface="Consolas"/>
            </a:endParaRPr>
          </a:p>
          <a:p>
            <a:pPr marL="238125">
              <a:lnSpc>
                <a:spcPct val="100000"/>
              </a:lnSpc>
            </a:pPr>
            <a:r>
              <a:rPr sz="825" spc="-8">
                <a:solidFill>
                  <a:srgbClr val="D3D3D3"/>
                </a:solidFill>
                <a:latin typeface="Consolas"/>
                <a:cs typeface="Consolas"/>
              </a:rPr>
              <a:t>safeState</a:t>
            </a:r>
            <a:r>
              <a:rPr sz="825" spc="-8">
                <a:solidFill>
                  <a:srgbClr val="DCDCDC"/>
                </a:solidFill>
                <a:latin typeface="Consolas"/>
                <a:cs typeface="Consolas"/>
              </a:rPr>
              <a:t>.</a:t>
            </a:r>
            <a:r>
              <a:rPr sz="825" spc="-8">
                <a:solidFill>
                  <a:srgbClr val="D3D3D3"/>
                </a:solidFill>
                <a:latin typeface="Consolas"/>
                <a:cs typeface="Consolas"/>
              </a:rPr>
              <a:t>setCode</a:t>
            </a:r>
            <a:r>
              <a:rPr sz="825" spc="-8">
                <a:solidFill>
                  <a:srgbClr val="DCDCDC"/>
                </a:solidFill>
                <a:latin typeface="Consolas"/>
                <a:cs typeface="Consolas"/>
              </a:rPr>
              <a:t>(</a:t>
            </a:r>
            <a:r>
              <a:rPr sz="825" spc="-8">
                <a:solidFill>
                  <a:srgbClr val="D3D3D3"/>
                </a:solidFill>
                <a:latin typeface="Consolas"/>
                <a:cs typeface="Consolas"/>
              </a:rPr>
              <a:t>newCode</a:t>
            </a:r>
            <a:r>
              <a:rPr sz="825" spc="-8">
                <a:solidFill>
                  <a:srgbClr val="DCDCDC"/>
                </a:solidFill>
                <a:latin typeface="Consolas"/>
                <a:cs typeface="Consolas"/>
              </a:rPr>
              <a:t>);</a:t>
            </a:r>
            <a:endParaRPr sz="825">
              <a:latin typeface="Consolas"/>
              <a:cs typeface="Consolas"/>
            </a:endParaRPr>
          </a:p>
        </p:txBody>
      </p:sp>
      <p:graphicFrame>
        <p:nvGraphicFramePr>
          <p:cNvPr id="15" name="object 15"/>
          <p:cNvGraphicFramePr>
            <a:graphicFrameLocks noGrp="1"/>
          </p:cNvGraphicFramePr>
          <p:nvPr/>
        </p:nvGraphicFramePr>
        <p:xfrm>
          <a:off x="516140" y="2189614"/>
          <a:ext cx="6665594" cy="1534414"/>
        </p:xfrm>
        <a:graphic>
          <a:graphicData uri="http://schemas.openxmlformats.org/drawingml/2006/table">
            <a:tbl>
              <a:tblPr firstRow="1" bandRow="1">
                <a:tableStyleId>{2D5ABB26-0587-4C30-8999-92F81FD0307C}</a:tableStyleId>
              </a:tblPr>
              <a:tblGrid>
                <a:gridCol w="2566988">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1052989">
                  <a:extLst>
                    <a:ext uri="{9D8B030D-6E8A-4147-A177-3AD203B41FA5}">
                      <a16:colId xmlns:a16="http://schemas.microsoft.com/office/drawing/2014/main" val="20002"/>
                    </a:ext>
                  </a:extLst>
                </a:gridCol>
                <a:gridCol w="593407">
                  <a:extLst>
                    <a:ext uri="{9D8B030D-6E8A-4147-A177-3AD203B41FA5}">
                      <a16:colId xmlns:a16="http://schemas.microsoft.com/office/drawing/2014/main" val="20003"/>
                    </a:ext>
                  </a:extLst>
                </a:gridCol>
                <a:gridCol w="2166460">
                  <a:extLst>
                    <a:ext uri="{9D8B030D-6E8A-4147-A177-3AD203B41FA5}">
                      <a16:colId xmlns:a16="http://schemas.microsoft.com/office/drawing/2014/main" val="20004"/>
                    </a:ext>
                  </a:extLst>
                </a:gridCol>
              </a:tblGrid>
              <a:tr h="116824">
                <a:tc>
                  <a:txBody>
                    <a:bodyPr/>
                    <a:lstStyle/>
                    <a:p>
                      <a:pPr marL="23812">
                        <a:lnSpc>
                          <a:spcPts val="1070"/>
                        </a:lnSpc>
                      </a:pPr>
                      <a:r>
                        <a:rPr sz="825" spc="-8">
                          <a:solidFill>
                            <a:srgbClr val="559CD5"/>
                          </a:solidFill>
                          <a:latin typeface="Consolas"/>
                          <a:cs typeface="Consolas"/>
                        </a:rPr>
                        <a:t>String</a:t>
                      </a:r>
                      <a:r>
                        <a:rPr sz="825" spc="-11">
                          <a:solidFill>
                            <a:srgbClr val="559CD5"/>
                          </a:solidFill>
                          <a:latin typeface="Consolas"/>
                          <a:cs typeface="Consolas"/>
                        </a:rPr>
                        <a:t> </a:t>
                      </a:r>
                      <a:r>
                        <a:rPr sz="825" spc="-8">
                          <a:solidFill>
                            <a:srgbClr val="D3D3D3"/>
                          </a:solidFill>
                          <a:latin typeface="Consolas"/>
                          <a:cs typeface="Consolas"/>
                        </a:rPr>
                        <a:t>inputSecretCode</a:t>
                      </a:r>
                      <a:r>
                        <a:rPr sz="825" spc="-8">
                          <a:solidFill>
                            <a:srgbClr val="DCDCDC"/>
                          </a:solidFill>
                          <a:latin typeface="Consolas"/>
                          <a:cs typeface="Consolas"/>
                        </a:rPr>
                        <a:t>(</a:t>
                      </a:r>
                      <a:r>
                        <a:rPr sz="825" spc="-8">
                          <a:solidFill>
                            <a:srgbClr val="559CD5"/>
                          </a:solidFill>
                          <a:latin typeface="Consolas"/>
                          <a:cs typeface="Consolas"/>
                        </a:rPr>
                        <a:t>struct</a:t>
                      </a:r>
                      <a:r>
                        <a:rPr sz="825" spc="-4">
                          <a:solidFill>
                            <a:srgbClr val="559CD5"/>
                          </a:solidFill>
                          <a:latin typeface="Consolas"/>
                          <a:cs typeface="Consolas"/>
                        </a:rPr>
                        <a:t> </a:t>
                      </a:r>
                      <a:r>
                        <a:rPr sz="825" spc="-8">
                          <a:solidFill>
                            <a:srgbClr val="D3D3D3"/>
                          </a:solidFill>
                          <a:latin typeface="Consolas"/>
                          <a:cs typeface="Consolas"/>
                        </a:rPr>
                        <a:t>SafeComponents</a:t>
                      </a:r>
                      <a:endParaRPr sz="1100">
                        <a:latin typeface="Consolas"/>
                        <a:cs typeface="Consolas"/>
                      </a:endParaRPr>
                    </a:p>
                  </a:txBody>
                  <a:tcPr marL="0" marR="0" marT="0" marB="0">
                    <a:solidFill>
                      <a:srgbClr val="000000"/>
                    </a:solidFill>
                  </a:tcPr>
                </a:tc>
                <a:tc>
                  <a:txBody>
                    <a:bodyPr/>
                    <a:lstStyle/>
                    <a:p>
                      <a:pPr marL="28099">
                        <a:lnSpc>
                          <a:spcPts val="1070"/>
                        </a:lnSpc>
                      </a:pP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marL="28099">
                        <a:lnSpc>
                          <a:spcPts val="1070"/>
                        </a:lnSpc>
                      </a:pPr>
                      <a:r>
                        <a:rPr sz="825">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800">
                        <a:latin typeface="Times New Roman"/>
                        <a:cs typeface="Times New Roman"/>
                      </a:endParaRPr>
                    </a:p>
                  </a:txBody>
                  <a:tcPr marL="0" marR="0" marT="0" marB="0">
                    <a:solidFill>
                      <a:srgbClr val="000000"/>
                    </a:solidFill>
                  </a:tcPr>
                </a:tc>
                <a:tc>
                  <a:txBody>
                    <a:bodyPr/>
                    <a:lstStyle/>
                    <a:p>
                      <a:pPr marL="142399">
                        <a:lnSpc>
                          <a:spcPts val="1040"/>
                        </a:lnSpc>
                      </a:pPr>
                      <a:r>
                        <a:rPr sz="825" spc="-8">
                          <a:solidFill>
                            <a:srgbClr val="559CD5"/>
                          </a:solidFill>
                          <a:latin typeface="Consolas"/>
                          <a:cs typeface="Consolas"/>
                        </a:rPr>
                        <a:t>return</a:t>
                      </a:r>
                      <a:r>
                        <a:rPr sz="825" spc="-45">
                          <a:solidFill>
                            <a:srgbClr val="559CD5"/>
                          </a:solidFill>
                          <a:latin typeface="Consolas"/>
                          <a:cs typeface="Consolas"/>
                        </a:rPr>
                        <a:t> </a:t>
                      </a:r>
                      <a:r>
                        <a:rPr sz="825" spc="-4">
                          <a:solidFill>
                            <a:srgbClr val="559CD5"/>
                          </a:solidFill>
                          <a:latin typeface="Consolas"/>
                          <a:cs typeface="Consolas"/>
                        </a:rPr>
                        <a:t>true</a:t>
                      </a:r>
                      <a:r>
                        <a:rPr sz="825" spc="-4">
                          <a:solidFill>
                            <a:srgbClr val="DCDCDC"/>
                          </a:solidFill>
                          <a:latin typeface="Consolas"/>
                          <a:cs typeface="Consolas"/>
                        </a:rPr>
                        <a:t>;</a:t>
                      </a:r>
                      <a:endParaRPr sz="1100">
                        <a:latin typeface="Consolas"/>
                        <a:cs typeface="Consolas"/>
                      </a:endParaRPr>
                    </a:p>
                  </a:txBody>
                  <a:tcPr marL="0" marR="0" marT="0" marB="0">
                    <a:solidFill>
                      <a:srgbClr val="000000"/>
                    </a:solidFill>
                  </a:tcPr>
                </a:tc>
                <a:extLst>
                  <a:ext uri="{0D108BD9-81ED-4DB2-BD59-A6C34878D82A}">
                    <a16:rowId xmlns:a16="http://schemas.microsoft.com/office/drawing/2014/main" val="10000"/>
                  </a:ext>
                </a:extLst>
              </a:tr>
              <a:tr h="125730">
                <a:tc>
                  <a:txBody>
                    <a:bodyPr/>
                    <a:lstStyle/>
                    <a:p>
                      <a:pPr marL="252412">
                        <a:lnSpc>
                          <a:spcPts val="1160"/>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5</a:t>
                      </a:r>
                      <a:r>
                        <a:rPr sz="825" spc="-8">
                          <a:solidFill>
                            <a:srgbClr val="DCDCDC"/>
                          </a:solidFill>
                          <a:latin typeface="Consolas"/>
                          <a:cs typeface="Consolas"/>
                        </a:rPr>
                        <a:t>,</a:t>
                      </a:r>
                      <a:r>
                        <a:rPr sz="825" spc="-30">
                          <a:solidFill>
                            <a:srgbClr val="DCDCDC"/>
                          </a:solidFill>
                          <a:latin typeface="Consolas"/>
                          <a:cs typeface="Consolas"/>
                        </a:rPr>
                        <a:t> </a:t>
                      </a:r>
                      <a:r>
                        <a:rPr sz="825" spc="-8">
                          <a:solidFill>
                            <a:srgbClr val="B5CEA8"/>
                          </a:solidFill>
                          <a:latin typeface="Consolas"/>
                          <a:cs typeface="Consolas"/>
                        </a:rPr>
                        <a:t>1</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marR="22384" algn="r">
                        <a:lnSpc>
                          <a:spcPts val="1135"/>
                        </a:lnSpc>
                      </a:pPr>
                      <a:r>
                        <a:rPr sz="825">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marL="28099">
                        <a:lnSpc>
                          <a:spcPts val="1135"/>
                        </a:lnSpc>
                      </a:pPr>
                      <a:r>
                        <a:rPr sz="825" spc="-8">
                          <a:solidFill>
                            <a:srgbClr val="559CD5"/>
                          </a:solidFill>
                          <a:latin typeface="Consolas"/>
                          <a:cs typeface="Consolas"/>
                        </a:rPr>
                        <a:t>else</a:t>
                      </a:r>
                      <a:r>
                        <a:rPr sz="825" spc="-49">
                          <a:solidFill>
                            <a:srgbClr val="559CD5"/>
                          </a:solidFill>
                          <a:latin typeface="Consolas"/>
                          <a:cs typeface="Consolas"/>
                        </a:rPr>
                        <a:t> </a:t>
                      </a:r>
                      <a:r>
                        <a:rPr sz="825">
                          <a:solidFill>
                            <a:srgbClr val="DCDCDC"/>
                          </a:solidFill>
                          <a:latin typeface="Consolas"/>
                          <a:cs typeface="Consolas"/>
                        </a:rPr>
                        <a:t>{</a:t>
                      </a:r>
                      <a:endParaRPr sz="1100">
                        <a:latin typeface="Consolas"/>
                        <a:cs typeface="Consolas"/>
                      </a:endParaRPr>
                    </a:p>
                  </a:txBody>
                  <a:tcPr marL="0" marR="0" marT="0" marB="0">
                    <a:solidFill>
                      <a:srgbClr val="000000"/>
                    </a:solidFill>
                  </a:tcPr>
                </a:tc>
                <a:extLst>
                  <a:ext uri="{0D108BD9-81ED-4DB2-BD59-A6C34878D82A}">
                    <a16:rowId xmlns:a16="http://schemas.microsoft.com/office/drawing/2014/main" val="10001"/>
                  </a:ext>
                </a:extLst>
              </a:tr>
              <a:tr h="125729">
                <a:tc>
                  <a:txBody>
                    <a:bodyPr/>
                    <a:lstStyle/>
                    <a:p>
                      <a:pPr marL="252412">
                        <a:lnSpc>
                          <a:spcPts val="1160"/>
                        </a:lnSpc>
                        <a:tabLst>
                          <a:tab pos="1452085" algn="l"/>
                        </a:tabLst>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a:t>
                      </a:r>
                      <a:r>
                        <a:rPr sz="825" u="sng" spc="-8">
                          <a:solidFill>
                            <a:srgbClr val="CE9178"/>
                          </a:solidFill>
                          <a:uFill>
                            <a:solidFill>
                              <a:srgbClr val="CD9077"/>
                            </a:solidFill>
                          </a:uFill>
                          <a:latin typeface="Consolas"/>
                          <a:cs typeface="Consolas"/>
                        </a:rPr>
                        <a:t>	</a:t>
                      </a:r>
                      <a:r>
                        <a:rPr sz="825" spc="-8">
                          <a:solidFill>
                            <a:srgbClr val="CE9178"/>
                          </a:solidFill>
                          <a:latin typeface="Consolas"/>
                          <a:cs typeface="Consolas"/>
                        </a:rPr>
                        <a:t>]"</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marL="142399">
                        <a:lnSpc>
                          <a:spcPts val="1135"/>
                        </a:lnSpc>
                      </a:pPr>
                      <a:r>
                        <a:rPr sz="825" spc="-8">
                          <a:solidFill>
                            <a:srgbClr val="D3D3D3"/>
                          </a:solidFill>
                          <a:latin typeface="Consolas"/>
                          <a:cs typeface="Consolas"/>
                        </a:rPr>
                        <a:t>sc-&gt;lcd-&gt;clear</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extLst>
                  <a:ext uri="{0D108BD9-81ED-4DB2-BD59-A6C34878D82A}">
                    <a16:rowId xmlns:a16="http://schemas.microsoft.com/office/drawing/2014/main" val="10002"/>
                  </a:ext>
                </a:extLst>
              </a:tr>
              <a:tr h="125730">
                <a:tc>
                  <a:txBody>
                    <a:bodyPr/>
                    <a:lstStyle/>
                    <a:p>
                      <a:pPr marL="252412">
                        <a:lnSpc>
                          <a:spcPts val="1160"/>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6</a:t>
                      </a:r>
                      <a:r>
                        <a:rPr sz="825" spc="-8">
                          <a:solidFill>
                            <a:srgbClr val="DCDCDC"/>
                          </a:solidFill>
                          <a:latin typeface="Consolas"/>
                          <a:cs typeface="Consolas"/>
                        </a:rPr>
                        <a:t>,</a:t>
                      </a:r>
                      <a:r>
                        <a:rPr sz="825" spc="-30">
                          <a:solidFill>
                            <a:srgbClr val="DCDCDC"/>
                          </a:solidFill>
                          <a:latin typeface="Consolas"/>
                          <a:cs typeface="Consolas"/>
                        </a:rPr>
                        <a:t> </a:t>
                      </a:r>
                      <a:r>
                        <a:rPr sz="825" spc="-8">
                          <a:solidFill>
                            <a:srgbClr val="B5CEA8"/>
                          </a:solidFill>
                          <a:latin typeface="Consolas"/>
                          <a:cs typeface="Consolas"/>
                        </a:rPr>
                        <a:t>1</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marL="142399">
                        <a:lnSpc>
                          <a:spcPts val="1135"/>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1</a:t>
                      </a:r>
                      <a:r>
                        <a:rPr sz="825" spc="-8">
                          <a:solidFill>
                            <a:srgbClr val="DCDCDC"/>
                          </a:solidFill>
                          <a:latin typeface="Consolas"/>
                          <a:cs typeface="Consolas"/>
                        </a:rPr>
                        <a:t>,</a:t>
                      </a:r>
                      <a:r>
                        <a:rPr sz="825" spc="-26">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extLst>
                  <a:ext uri="{0D108BD9-81ED-4DB2-BD59-A6C34878D82A}">
                    <a16:rowId xmlns:a16="http://schemas.microsoft.com/office/drawing/2014/main" val="10003"/>
                  </a:ext>
                </a:extLst>
              </a:tr>
              <a:tr h="125729">
                <a:tc>
                  <a:txBody>
                    <a:bodyPr/>
                    <a:lstStyle/>
                    <a:p>
                      <a:pPr marL="252412">
                        <a:lnSpc>
                          <a:spcPts val="1160"/>
                        </a:lnSpc>
                      </a:pPr>
                      <a:r>
                        <a:rPr sz="825" spc="-8">
                          <a:solidFill>
                            <a:srgbClr val="559CD5"/>
                          </a:solidFill>
                          <a:latin typeface="Consolas"/>
                          <a:cs typeface="Consolas"/>
                        </a:rPr>
                        <a:t>String</a:t>
                      </a:r>
                      <a:r>
                        <a:rPr sz="825" spc="-22">
                          <a:solidFill>
                            <a:srgbClr val="559CD5"/>
                          </a:solidFill>
                          <a:latin typeface="Consolas"/>
                          <a:cs typeface="Consolas"/>
                        </a:rPr>
                        <a:t> </a:t>
                      </a:r>
                      <a:r>
                        <a:rPr sz="825" spc="-8">
                          <a:solidFill>
                            <a:srgbClr val="D3D3D3"/>
                          </a:solidFill>
                          <a:latin typeface="Consolas"/>
                          <a:cs typeface="Consolas"/>
                        </a:rPr>
                        <a:t>result</a:t>
                      </a:r>
                      <a:r>
                        <a:rPr sz="825" spc="-22">
                          <a:solidFill>
                            <a:srgbClr val="D3D3D3"/>
                          </a:solidFill>
                          <a:latin typeface="Consolas"/>
                          <a:cs typeface="Consolas"/>
                        </a:rPr>
                        <a:t> </a:t>
                      </a:r>
                      <a:r>
                        <a:rPr sz="825">
                          <a:solidFill>
                            <a:srgbClr val="DCDCDC"/>
                          </a:solidFill>
                          <a:latin typeface="Consolas"/>
                          <a:cs typeface="Consolas"/>
                        </a:rPr>
                        <a:t>=</a:t>
                      </a:r>
                      <a:r>
                        <a:rPr sz="825" spc="-22">
                          <a:solidFill>
                            <a:srgbClr val="DCDCDC"/>
                          </a:solidFill>
                          <a:latin typeface="Consolas"/>
                          <a:cs typeface="Consolas"/>
                        </a:rPr>
                        <a:t> </a:t>
                      </a:r>
                      <a:r>
                        <a:rPr sz="825" spc="-4">
                          <a:solidFill>
                            <a:srgbClr val="CE9178"/>
                          </a:solidFill>
                          <a:latin typeface="Consolas"/>
                          <a:cs typeface="Consolas"/>
                        </a:rPr>
                        <a:t>""</a:t>
                      </a:r>
                      <a:r>
                        <a:rPr sz="825" spc="-4">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marL="142399">
                        <a:lnSpc>
                          <a:spcPts val="1135"/>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"Code</a:t>
                      </a:r>
                      <a:r>
                        <a:rPr sz="825" spc="-22">
                          <a:solidFill>
                            <a:srgbClr val="CE9178"/>
                          </a:solidFill>
                          <a:latin typeface="Consolas"/>
                          <a:cs typeface="Consolas"/>
                        </a:rPr>
                        <a:t> </a:t>
                      </a:r>
                      <a:r>
                        <a:rPr sz="825" spc="-8">
                          <a:solidFill>
                            <a:srgbClr val="CE9178"/>
                          </a:solidFill>
                          <a:latin typeface="Consolas"/>
                          <a:cs typeface="Consolas"/>
                        </a:rPr>
                        <a:t>mismatch"</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extLst>
                  <a:ext uri="{0D108BD9-81ED-4DB2-BD59-A6C34878D82A}">
                    <a16:rowId xmlns:a16="http://schemas.microsoft.com/office/drawing/2014/main" val="10004"/>
                  </a:ext>
                </a:extLst>
              </a:tr>
              <a:tr h="125825">
                <a:tc>
                  <a:txBody>
                    <a:bodyPr/>
                    <a:lstStyle/>
                    <a:p>
                      <a:pPr marL="252412">
                        <a:lnSpc>
                          <a:spcPts val="1165"/>
                        </a:lnSpc>
                      </a:pPr>
                      <a:r>
                        <a:rPr sz="825" spc="-8">
                          <a:solidFill>
                            <a:srgbClr val="559CD5"/>
                          </a:solidFill>
                          <a:latin typeface="Consolas"/>
                          <a:cs typeface="Consolas"/>
                        </a:rPr>
                        <a:t>while</a:t>
                      </a:r>
                      <a:r>
                        <a:rPr sz="825" spc="-15">
                          <a:solidFill>
                            <a:srgbClr val="559CD5"/>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result</a:t>
                      </a:r>
                      <a:r>
                        <a:rPr sz="825" spc="-8">
                          <a:solidFill>
                            <a:srgbClr val="DCDCDC"/>
                          </a:solidFill>
                          <a:latin typeface="Consolas"/>
                          <a:cs typeface="Consolas"/>
                        </a:rPr>
                        <a:t>.</a:t>
                      </a:r>
                      <a:r>
                        <a:rPr sz="825" spc="-8">
                          <a:solidFill>
                            <a:srgbClr val="D3D3D3"/>
                          </a:solidFill>
                          <a:latin typeface="Consolas"/>
                          <a:cs typeface="Consolas"/>
                        </a:rPr>
                        <a:t>length</a:t>
                      </a:r>
                      <a:r>
                        <a:rPr sz="825" spc="-8">
                          <a:solidFill>
                            <a:srgbClr val="DCDCDC"/>
                          </a:solidFill>
                          <a:latin typeface="Consolas"/>
                          <a:cs typeface="Consolas"/>
                        </a:rPr>
                        <a:t>()</a:t>
                      </a:r>
                      <a:r>
                        <a:rPr sz="825" spc="-15">
                          <a:solidFill>
                            <a:srgbClr val="DCDCDC"/>
                          </a:solidFill>
                          <a:latin typeface="Consolas"/>
                          <a:cs typeface="Consolas"/>
                        </a:rPr>
                        <a:t> </a:t>
                      </a:r>
                      <a:r>
                        <a:rPr sz="825">
                          <a:solidFill>
                            <a:srgbClr val="DCDCDC"/>
                          </a:solidFill>
                          <a:latin typeface="Consolas"/>
                          <a:cs typeface="Consolas"/>
                        </a:rPr>
                        <a:t>&lt;</a:t>
                      </a:r>
                      <a:r>
                        <a:rPr sz="825" spc="-15">
                          <a:solidFill>
                            <a:srgbClr val="DCDCDC"/>
                          </a:solidFill>
                          <a:latin typeface="Consolas"/>
                          <a:cs typeface="Consolas"/>
                        </a:rPr>
                        <a:t> </a:t>
                      </a:r>
                      <a:r>
                        <a:rPr sz="825" spc="-4">
                          <a:solidFill>
                            <a:srgbClr val="B5CEA8"/>
                          </a:solidFill>
                          <a:latin typeface="Consolas"/>
                          <a:cs typeface="Consolas"/>
                        </a:rPr>
                        <a:t>4</a:t>
                      </a:r>
                      <a:r>
                        <a:rPr sz="825" spc="-4">
                          <a:solidFill>
                            <a:srgbClr val="DCDCDC"/>
                          </a:solidFill>
                          <a:latin typeface="Consolas"/>
                          <a:cs typeface="Consolas"/>
                        </a:rPr>
                        <a:t>)</a:t>
                      </a:r>
                      <a:r>
                        <a:rPr sz="825" spc="-15">
                          <a:solidFill>
                            <a:srgbClr val="DCDCDC"/>
                          </a:solidFill>
                          <a:latin typeface="Consolas"/>
                          <a:cs typeface="Consolas"/>
                        </a:rPr>
                        <a:t> </a:t>
                      </a:r>
                      <a:r>
                        <a:rPr sz="825">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marL="142399">
                        <a:lnSpc>
                          <a:spcPts val="1135"/>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0</a:t>
                      </a:r>
                      <a:r>
                        <a:rPr sz="825" spc="-8">
                          <a:solidFill>
                            <a:srgbClr val="DCDCDC"/>
                          </a:solidFill>
                          <a:latin typeface="Consolas"/>
                          <a:cs typeface="Consolas"/>
                        </a:rPr>
                        <a:t>,</a:t>
                      </a:r>
                      <a:r>
                        <a:rPr sz="825" spc="-26">
                          <a:solidFill>
                            <a:srgbClr val="DCDCDC"/>
                          </a:solidFill>
                          <a:latin typeface="Consolas"/>
                          <a:cs typeface="Consolas"/>
                        </a:rPr>
                        <a:t> </a:t>
                      </a:r>
                      <a:r>
                        <a:rPr sz="825" spc="-8">
                          <a:solidFill>
                            <a:srgbClr val="B5CEA8"/>
                          </a:solidFill>
                          <a:latin typeface="Consolas"/>
                          <a:cs typeface="Consolas"/>
                        </a:rPr>
                        <a:t>1</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extLst>
                  <a:ext uri="{0D108BD9-81ED-4DB2-BD59-A6C34878D82A}">
                    <a16:rowId xmlns:a16="http://schemas.microsoft.com/office/drawing/2014/main" val="10005"/>
                  </a:ext>
                </a:extLst>
              </a:tr>
              <a:tr h="125730">
                <a:tc>
                  <a:txBody>
                    <a:bodyPr/>
                    <a:lstStyle/>
                    <a:p>
                      <a:pPr marL="481012">
                        <a:lnSpc>
                          <a:spcPts val="1165"/>
                        </a:lnSpc>
                      </a:pPr>
                      <a:r>
                        <a:rPr sz="825" spc="-8">
                          <a:solidFill>
                            <a:srgbClr val="559CD5"/>
                          </a:solidFill>
                          <a:latin typeface="Consolas"/>
                          <a:cs typeface="Consolas"/>
                        </a:rPr>
                        <a:t>char</a:t>
                      </a:r>
                      <a:r>
                        <a:rPr sz="825" spc="-19">
                          <a:solidFill>
                            <a:srgbClr val="559CD5"/>
                          </a:solidFill>
                          <a:latin typeface="Consolas"/>
                          <a:cs typeface="Consolas"/>
                        </a:rPr>
                        <a:t> </a:t>
                      </a:r>
                      <a:r>
                        <a:rPr sz="825" spc="-4">
                          <a:solidFill>
                            <a:srgbClr val="D3D3D3"/>
                          </a:solidFill>
                          <a:latin typeface="Consolas"/>
                          <a:cs typeface="Consolas"/>
                        </a:rPr>
                        <a:t>key</a:t>
                      </a:r>
                      <a:r>
                        <a:rPr sz="825" spc="-15">
                          <a:solidFill>
                            <a:srgbClr val="D3D3D3"/>
                          </a:solidFill>
                          <a:latin typeface="Consolas"/>
                          <a:cs typeface="Consolas"/>
                        </a:rPr>
                        <a:t> </a:t>
                      </a:r>
                      <a:r>
                        <a:rPr sz="825">
                          <a:solidFill>
                            <a:srgbClr val="DCDCDC"/>
                          </a:solidFill>
                          <a:latin typeface="Consolas"/>
                          <a:cs typeface="Consolas"/>
                        </a:rPr>
                        <a:t>=</a:t>
                      </a:r>
                      <a:r>
                        <a:rPr sz="825" spc="-19">
                          <a:solidFill>
                            <a:srgbClr val="DCDCDC"/>
                          </a:solidFill>
                          <a:latin typeface="Consolas"/>
                          <a:cs typeface="Consolas"/>
                        </a:rPr>
                        <a:t> </a:t>
                      </a:r>
                      <a:r>
                        <a:rPr sz="825" spc="-8">
                          <a:solidFill>
                            <a:srgbClr val="D3D3D3"/>
                          </a:solidFill>
                          <a:latin typeface="Consolas"/>
                          <a:cs typeface="Consolas"/>
                        </a:rPr>
                        <a:t>sc-&gt;keypad-&gt;getKey</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marL="142399">
                        <a:lnSpc>
                          <a:spcPts val="1130"/>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"Safe</a:t>
                      </a:r>
                      <a:r>
                        <a:rPr sz="825" spc="-19">
                          <a:solidFill>
                            <a:srgbClr val="CE9178"/>
                          </a:solidFill>
                          <a:latin typeface="Consolas"/>
                          <a:cs typeface="Consolas"/>
                        </a:rPr>
                        <a:t> </a:t>
                      </a:r>
                      <a:r>
                        <a:rPr sz="825" spc="-4">
                          <a:solidFill>
                            <a:srgbClr val="CE9178"/>
                          </a:solidFill>
                          <a:latin typeface="Consolas"/>
                          <a:cs typeface="Consolas"/>
                        </a:rPr>
                        <a:t>not</a:t>
                      </a:r>
                      <a:r>
                        <a:rPr sz="825" spc="-15">
                          <a:solidFill>
                            <a:srgbClr val="CE9178"/>
                          </a:solidFill>
                          <a:latin typeface="Consolas"/>
                          <a:cs typeface="Consolas"/>
                        </a:rPr>
                        <a:t> </a:t>
                      </a:r>
                      <a:r>
                        <a:rPr sz="825" spc="-8">
                          <a:solidFill>
                            <a:srgbClr val="CE9178"/>
                          </a:solidFill>
                          <a:latin typeface="Consolas"/>
                          <a:cs typeface="Consolas"/>
                        </a:rPr>
                        <a:t>locked!"</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extLst>
                  <a:ext uri="{0D108BD9-81ED-4DB2-BD59-A6C34878D82A}">
                    <a16:rowId xmlns:a16="http://schemas.microsoft.com/office/drawing/2014/main" val="10006"/>
                  </a:ext>
                </a:extLst>
              </a:tr>
              <a:tr h="125730">
                <a:tc>
                  <a:txBody>
                    <a:bodyPr/>
                    <a:lstStyle/>
                    <a:p>
                      <a:pPr marL="481012">
                        <a:lnSpc>
                          <a:spcPts val="1165"/>
                        </a:lnSpc>
                      </a:pPr>
                      <a:r>
                        <a:rPr sz="825" spc="-4">
                          <a:solidFill>
                            <a:srgbClr val="559CD5"/>
                          </a:solidFill>
                          <a:latin typeface="Consolas"/>
                          <a:cs typeface="Consolas"/>
                        </a:rPr>
                        <a:t>if</a:t>
                      </a:r>
                      <a:r>
                        <a:rPr sz="825" spc="-15">
                          <a:solidFill>
                            <a:srgbClr val="559CD5"/>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key</a:t>
                      </a:r>
                      <a:r>
                        <a:rPr sz="825" spc="-15">
                          <a:solidFill>
                            <a:srgbClr val="D3D3D3"/>
                          </a:solidFill>
                          <a:latin typeface="Consolas"/>
                          <a:cs typeface="Consolas"/>
                        </a:rPr>
                        <a:t> </a:t>
                      </a:r>
                      <a:r>
                        <a:rPr sz="825" spc="-4">
                          <a:solidFill>
                            <a:srgbClr val="DCDCDC"/>
                          </a:solidFill>
                          <a:latin typeface="Consolas"/>
                          <a:cs typeface="Consolas"/>
                        </a:rPr>
                        <a:t>&gt;=</a:t>
                      </a:r>
                      <a:r>
                        <a:rPr sz="825" spc="-15">
                          <a:solidFill>
                            <a:srgbClr val="DCDCDC"/>
                          </a:solidFill>
                          <a:latin typeface="Consolas"/>
                          <a:cs typeface="Consolas"/>
                        </a:rPr>
                        <a:t> </a:t>
                      </a:r>
                      <a:r>
                        <a:rPr sz="825" spc="-4">
                          <a:solidFill>
                            <a:srgbClr val="CE9178"/>
                          </a:solidFill>
                          <a:latin typeface="Consolas"/>
                          <a:cs typeface="Consolas"/>
                        </a:rPr>
                        <a:t>'0'</a:t>
                      </a:r>
                      <a:r>
                        <a:rPr sz="825" spc="-15">
                          <a:solidFill>
                            <a:srgbClr val="CE9178"/>
                          </a:solidFill>
                          <a:latin typeface="Consolas"/>
                          <a:cs typeface="Consolas"/>
                        </a:rPr>
                        <a:t> </a:t>
                      </a:r>
                      <a:r>
                        <a:rPr sz="825" spc="-4">
                          <a:solidFill>
                            <a:srgbClr val="DCDCDC"/>
                          </a:solidFill>
                          <a:latin typeface="Consolas"/>
                          <a:cs typeface="Consolas"/>
                        </a:rPr>
                        <a:t>&amp;&amp;</a:t>
                      </a:r>
                      <a:r>
                        <a:rPr sz="825" spc="-15">
                          <a:solidFill>
                            <a:srgbClr val="DCDCDC"/>
                          </a:solidFill>
                          <a:latin typeface="Consolas"/>
                          <a:cs typeface="Consolas"/>
                        </a:rPr>
                        <a:t> </a:t>
                      </a:r>
                      <a:r>
                        <a:rPr sz="825" spc="-4">
                          <a:solidFill>
                            <a:srgbClr val="D3D3D3"/>
                          </a:solidFill>
                          <a:latin typeface="Consolas"/>
                          <a:cs typeface="Consolas"/>
                        </a:rPr>
                        <a:t>key</a:t>
                      </a:r>
                      <a:r>
                        <a:rPr sz="825" spc="-15">
                          <a:solidFill>
                            <a:srgbClr val="D3D3D3"/>
                          </a:solidFill>
                          <a:latin typeface="Consolas"/>
                          <a:cs typeface="Consolas"/>
                        </a:rPr>
                        <a:t> </a:t>
                      </a:r>
                      <a:r>
                        <a:rPr sz="825" spc="-4">
                          <a:solidFill>
                            <a:srgbClr val="DCDCDC"/>
                          </a:solidFill>
                          <a:latin typeface="Consolas"/>
                          <a:cs typeface="Consolas"/>
                        </a:rPr>
                        <a:t>&lt;=</a:t>
                      </a:r>
                      <a:r>
                        <a:rPr sz="825" spc="-15">
                          <a:solidFill>
                            <a:srgbClr val="DCDCDC"/>
                          </a:solidFill>
                          <a:latin typeface="Consolas"/>
                          <a:cs typeface="Consolas"/>
                        </a:rPr>
                        <a:t> </a:t>
                      </a:r>
                      <a:r>
                        <a:rPr sz="825" spc="-8">
                          <a:solidFill>
                            <a:srgbClr val="CE9178"/>
                          </a:solidFill>
                          <a:latin typeface="Consolas"/>
                          <a:cs typeface="Consolas"/>
                        </a:rPr>
                        <a:t>'9'</a:t>
                      </a:r>
                      <a:r>
                        <a:rPr sz="825" spc="-8">
                          <a:solidFill>
                            <a:srgbClr val="DCDCDC"/>
                          </a:solidFill>
                          <a:latin typeface="Consolas"/>
                          <a:cs typeface="Consolas"/>
                        </a:rPr>
                        <a:t>)</a:t>
                      </a:r>
                      <a:r>
                        <a:rPr sz="825" spc="-15">
                          <a:solidFill>
                            <a:srgbClr val="DCDCDC"/>
                          </a:solidFill>
                          <a:latin typeface="Consolas"/>
                          <a:cs typeface="Consolas"/>
                        </a:rPr>
                        <a:t> </a:t>
                      </a:r>
                      <a:r>
                        <a:rPr sz="825">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marL="142399">
                        <a:lnSpc>
                          <a:spcPts val="1130"/>
                        </a:lnSpc>
                      </a:pPr>
                      <a:r>
                        <a:rPr sz="825" spc="-8">
                          <a:solidFill>
                            <a:srgbClr val="E97366"/>
                          </a:solidFill>
                          <a:latin typeface="Consolas"/>
                          <a:cs typeface="Consolas"/>
                        </a:rPr>
                        <a:t>delay</a:t>
                      </a:r>
                      <a:r>
                        <a:rPr sz="825" spc="-8">
                          <a:solidFill>
                            <a:srgbClr val="DCDCDC"/>
                          </a:solidFill>
                          <a:latin typeface="Consolas"/>
                          <a:cs typeface="Consolas"/>
                        </a:rPr>
                        <a:t>(</a:t>
                      </a:r>
                      <a:r>
                        <a:rPr sz="825" spc="-8">
                          <a:solidFill>
                            <a:srgbClr val="B5CEA8"/>
                          </a:solidFill>
                          <a:latin typeface="Consolas"/>
                          <a:cs typeface="Consolas"/>
                        </a:rPr>
                        <a:t>2000</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extLst>
                  <a:ext uri="{0D108BD9-81ED-4DB2-BD59-A6C34878D82A}">
                    <a16:rowId xmlns:a16="http://schemas.microsoft.com/office/drawing/2014/main" val="10007"/>
                  </a:ext>
                </a:extLst>
              </a:tr>
              <a:tr h="125825">
                <a:tc>
                  <a:txBody>
                    <a:bodyPr/>
                    <a:lstStyle/>
                    <a:p>
                      <a:pPr marL="709612">
                        <a:lnSpc>
                          <a:spcPts val="1165"/>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marL="142399">
                        <a:lnSpc>
                          <a:spcPts val="1130"/>
                        </a:lnSpc>
                      </a:pPr>
                      <a:r>
                        <a:rPr sz="825" spc="-8">
                          <a:solidFill>
                            <a:srgbClr val="559CD5"/>
                          </a:solidFill>
                          <a:latin typeface="Consolas"/>
                          <a:cs typeface="Consolas"/>
                        </a:rPr>
                        <a:t>return</a:t>
                      </a:r>
                      <a:r>
                        <a:rPr sz="825" spc="-45">
                          <a:solidFill>
                            <a:srgbClr val="559CD5"/>
                          </a:solidFill>
                          <a:latin typeface="Consolas"/>
                          <a:cs typeface="Consolas"/>
                        </a:rPr>
                        <a:t> </a:t>
                      </a:r>
                      <a:r>
                        <a:rPr sz="825" spc="-4">
                          <a:solidFill>
                            <a:srgbClr val="559CD5"/>
                          </a:solidFill>
                          <a:latin typeface="Consolas"/>
                          <a:cs typeface="Consolas"/>
                        </a:rPr>
                        <a:t>false</a:t>
                      </a:r>
                      <a:r>
                        <a:rPr sz="825" spc="-4">
                          <a:solidFill>
                            <a:srgbClr val="DCDCDC"/>
                          </a:solidFill>
                          <a:latin typeface="Consolas"/>
                          <a:cs typeface="Consolas"/>
                        </a:rPr>
                        <a:t>;</a:t>
                      </a:r>
                      <a:endParaRPr sz="1100">
                        <a:latin typeface="Consolas"/>
                        <a:cs typeface="Consolas"/>
                      </a:endParaRPr>
                    </a:p>
                  </a:txBody>
                  <a:tcPr marL="0" marR="0" marT="0" marB="0">
                    <a:solidFill>
                      <a:srgbClr val="000000"/>
                    </a:solidFill>
                  </a:tcPr>
                </a:tc>
                <a:extLst>
                  <a:ext uri="{0D108BD9-81ED-4DB2-BD59-A6C34878D82A}">
                    <a16:rowId xmlns:a16="http://schemas.microsoft.com/office/drawing/2014/main" val="10008"/>
                  </a:ext>
                </a:extLst>
              </a:tr>
              <a:tr h="125729">
                <a:tc>
                  <a:txBody>
                    <a:bodyPr/>
                    <a:lstStyle/>
                    <a:p>
                      <a:pPr marL="709612">
                        <a:lnSpc>
                          <a:spcPts val="1160"/>
                        </a:lnSpc>
                      </a:pPr>
                      <a:r>
                        <a:rPr sz="825" spc="-8">
                          <a:solidFill>
                            <a:srgbClr val="D3D3D3"/>
                          </a:solidFill>
                          <a:latin typeface="Consolas"/>
                          <a:cs typeface="Consolas"/>
                        </a:rPr>
                        <a:t>result</a:t>
                      </a:r>
                      <a:r>
                        <a:rPr sz="825" spc="-30">
                          <a:solidFill>
                            <a:srgbClr val="D3D3D3"/>
                          </a:solidFill>
                          <a:latin typeface="Consolas"/>
                          <a:cs typeface="Consolas"/>
                        </a:rPr>
                        <a:t> </a:t>
                      </a:r>
                      <a:r>
                        <a:rPr sz="825" spc="-4">
                          <a:solidFill>
                            <a:srgbClr val="DCDCDC"/>
                          </a:solidFill>
                          <a:latin typeface="Consolas"/>
                          <a:cs typeface="Consolas"/>
                        </a:rPr>
                        <a:t>+=</a:t>
                      </a:r>
                      <a:r>
                        <a:rPr sz="825" spc="-26">
                          <a:solidFill>
                            <a:srgbClr val="DCDCDC"/>
                          </a:solidFill>
                          <a:latin typeface="Consolas"/>
                          <a:cs typeface="Consolas"/>
                        </a:rPr>
                        <a:t> </a:t>
                      </a:r>
                      <a:r>
                        <a:rPr sz="825" spc="-8">
                          <a:solidFill>
                            <a:srgbClr val="D3D3D3"/>
                          </a:solidFill>
                          <a:latin typeface="Consolas"/>
                          <a:cs typeface="Consolas"/>
                        </a:rPr>
                        <a:t>key</a:t>
                      </a:r>
                      <a:r>
                        <a:rPr sz="825" spc="-8">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marR="22384" algn="r">
                        <a:lnSpc>
                          <a:spcPts val="1135"/>
                        </a:lnSpc>
                      </a:pPr>
                      <a:r>
                        <a:rPr sz="825">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9"/>
                  </a:ext>
                </a:extLst>
              </a:tr>
              <a:tr h="116824">
                <a:tc>
                  <a:txBody>
                    <a:bodyPr/>
                    <a:lstStyle/>
                    <a:p>
                      <a:pPr marL="481012">
                        <a:lnSpc>
                          <a:spcPts val="1125"/>
                        </a:lnSpc>
                      </a:pPr>
                      <a:r>
                        <a:rPr sz="825">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800">
                        <a:latin typeface="Times New Roman"/>
                        <a:cs typeface="Times New Roman"/>
                      </a:endParaRPr>
                    </a:p>
                  </a:txBody>
                  <a:tcPr marL="0" marR="0" marT="0" marB="0">
                    <a:solidFill>
                      <a:srgbClr val="000000"/>
                    </a:solidFill>
                  </a:tcPr>
                </a:tc>
                <a:tc>
                  <a:txBody>
                    <a:bodyPr/>
                    <a:lstStyle/>
                    <a:p>
                      <a:pPr>
                        <a:lnSpc>
                          <a:spcPct val="100000"/>
                        </a:lnSpc>
                      </a:pPr>
                      <a:endParaRPr sz="800">
                        <a:latin typeface="Times New Roman"/>
                        <a:cs typeface="Times New Roman"/>
                      </a:endParaRPr>
                    </a:p>
                  </a:txBody>
                  <a:tcPr marL="0" marR="0" marT="0" marB="0">
                    <a:solidFill>
                      <a:srgbClr val="000000"/>
                    </a:solidFill>
                  </a:tcPr>
                </a:tc>
                <a:tc>
                  <a:txBody>
                    <a:bodyPr/>
                    <a:lstStyle/>
                    <a:p>
                      <a:pPr marL="21907" algn="ctr">
                        <a:lnSpc>
                          <a:spcPts val="1125"/>
                        </a:lnSpc>
                      </a:pPr>
                      <a:r>
                        <a:rPr sz="825">
                          <a:solidFill>
                            <a:srgbClr val="DCDCDC"/>
                          </a:solidFill>
                          <a:latin typeface="Consolas"/>
                          <a:cs typeface="Consolas"/>
                        </a:rPr>
                        <a:t>}</a:t>
                      </a:r>
                      <a:endParaRPr sz="1100">
                        <a:latin typeface="Consolas"/>
                        <a:cs typeface="Consolas"/>
                      </a:endParaRPr>
                    </a:p>
                  </a:txBody>
                  <a:tcPr marL="0" marR="0" marT="0" marB="0">
                    <a:solidFill>
                      <a:srgbClr val="000000"/>
                    </a:solidFill>
                  </a:tcPr>
                </a:tc>
                <a:tc>
                  <a:txBody>
                    <a:bodyPr/>
                    <a:lstStyle/>
                    <a:p>
                      <a:pPr>
                        <a:lnSpc>
                          <a:spcPct val="100000"/>
                        </a:lnSpc>
                      </a:pPr>
                      <a:endParaRPr sz="80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10"/>
                  </a:ext>
                </a:extLst>
              </a:tr>
            </a:tbl>
          </a:graphicData>
        </a:graphic>
      </p:graphicFrame>
      <p:sp>
        <p:nvSpPr>
          <p:cNvPr id="16" name="object 16"/>
          <p:cNvSpPr txBox="1"/>
          <p:nvPr/>
        </p:nvSpPr>
        <p:spPr>
          <a:xfrm>
            <a:off x="4692301" y="3661981"/>
            <a:ext cx="2935128" cy="1273969"/>
          </a:xfrm>
          <a:prstGeom prst="rect">
            <a:avLst/>
          </a:prstGeom>
        </p:spPr>
        <p:txBody>
          <a:bodyPr vert="horz" wrap="square" lIns="0" tIns="9525" rIns="0" bIns="0" rtlCol="0">
            <a:spAutoFit/>
          </a:bodyPr>
          <a:lstStyle/>
          <a:p>
            <a:pPr marL="9525">
              <a:lnSpc>
                <a:spcPct val="100000"/>
              </a:lnSpc>
              <a:spcBef>
                <a:spcPts val="75"/>
              </a:spcBef>
            </a:pPr>
            <a:r>
              <a:rPr sz="825" spc="-4">
                <a:solidFill>
                  <a:srgbClr val="717B81"/>
                </a:solidFill>
                <a:latin typeface="Consolas"/>
                <a:cs typeface="Consolas"/>
              </a:rPr>
              <a:t>/*</a:t>
            </a:r>
            <a:r>
              <a:rPr sz="825" spc="-19">
                <a:solidFill>
                  <a:srgbClr val="717B81"/>
                </a:solidFill>
                <a:latin typeface="Consolas"/>
                <a:cs typeface="Consolas"/>
              </a:rPr>
              <a:t> </a:t>
            </a:r>
            <a:r>
              <a:rPr sz="825" spc="-8">
                <a:solidFill>
                  <a:srgbClr val="717B81"/>
                </a:solidFill>
                <a:latin typeface="Consolas"/>
                <a:cs typeface="Consolas"/>
              </a:rPr>
              <a:t>Show</a:t>
            </a:r>
            <a:r>
              <a:rPr sz="825" spc="-15">
                <a:solidFill>
                  <a:srgbClr val="717B81"/>
                </a:solidFill>
                <a:latin typeface="Consolas"/>
                <a:cs typeface="Consolas"/>
              </a:rPr>
              <a:t> </a:t>
            </a:r>
            <a:r>
              <a:rPr sz="825" spc="-8">
                <a:solidFill>
                  <a:srgbClr val="717B81"/>
                </a:solidFill>
                <a:latin typeface="Consolas"/>
                <a:cs typeface="Consolas"/>
              </a:rPr>
              <a:t>unlock</a:t>
            </a:r>
            <a:r>
              <a:rPr sz="825" spc="-15">
                <a:solidFill>
                  <a:srgbClr val="717B81"/>
                </a:solidFill>
                <a:latin typeface="Consolas"/>
                <a:cs typeface="Consolas"/>
              </a:rPr>
              <a:t> </a:t>
            </a:r>
            <a:r>
              <a:rPr sz="825" spc="-8">
                <a:solidFill>
                  <a:srgbClr val="717B81"/>
                </a:solidFill>
                <a:latin typeface="Consolas"/>
                <a:cs typeface="Consolas"/>
              </a:rPr>
              <a:t>message</a:t>
            </a:r>
            <a:r>
              <a:rPr sz="825" spc="-15">
                <a:solidFill>
                  <a:srgbClr val="717B81"/>
                </a:solidFill>
                <a:latin typeface="Consolas"/>
                <a:cs typeface="Consolas"/>
              </a:rPr>
              <a:t> </a:t>
            </a:r>
            <a:r>
              <a:rPr sz="825" spc="-8">
                <a:solidFill>
                  <a:srgbClr val="717B81"/>
                </a:solidFill>
                <a:latin typeface="Consolas"/>
                <a:cs typeface="Consolas"/>
              </a:rPr>
              <a:t>*/</a:t>
            </a:r>
            <a:endParaRPr sz="825">
              <a:latin typeface="Consolas"/>
              <a:cs typeface="Consolas"/>
            </a:endParaRPr>
          </a:p>
          <a:p>
            <a:pPr marL="238125" marR="3810" indent="-228600">
              <a:lnSpc>
                <a:spcPct val="100000"/>
              </a:lnSpc>
            </a:pPr>
            <a:r>
              <a:rPr sz="825" spc="-8">
                <a:solidFill>
                  <a:srgbClr val="559CD5"/>
                </a:solidFill>
                <a:latin typeface="Consolas"/>
                <a:cs typeface="Consolas"/>
              </a:rPr>
              <a:t>void </a:t>
            </a:r>
            <a:r>
              <a:rPr sz="825" spc="-8">
                <a:solidFill>
                  <a:srgbClr val="D3D3D3"/>
                </a:solidFill>
                <a:latin typeface="Consolas"/>
                <a:cs typeface="Consolas"/>
              </a:rPr>
              <a:t>showUnlockMessage</a:t>
            </a:r>
            <a:r>
              <a:rPr sz="825" spc="-8">
                <a:solidFill>
                  <a:srgbClr val="DCDCDC"/>
                </a:solidFill>
                <a:latin typeface="Consolas"/>
                <a:cs typeface="Consolas"/>
              </a:rPr>
              <a:t>(</a:t>
            </a:r>
            <a:r>
              <a:rPr sz="825" spc="-8">
                <a:solidFill>
                  <a:srgbClr val="559CD5"/>
                </a:solidFill>
                <a:latin typeface="Consolas"/>
                <a:cs typeface="Consolas"/>
              </a:rPr>
              <a:t>struct</a:t>
            </a:r>
            <a:r>
              <a:rPr sz="825" spc="-4">
                <a:solidFill>
                  <a:srgbClr val="559CD5"/>
                </a:solidFill>
                <a:latin typeface="Consolas"/>
                <a:cs typeface="Consolas"/>
              </a:rPr>
              <a:t> </a:t>
            </a:r>
            <a:r>
              <a:rPr sz="825" spc="-8">
                <a:solidFill>
                  <a:srgbClr val="D3D3D3"/>
                </a:solidFill>
                <a:latin typeface="Consolas"/>
                <a:cs typeface="Consolas"/>
              </a:rPr>
              <a:t>SafeComponents </a:t>
            </a:r>
            <a:r>
              <a:rPr sz="825" spc="-4">
                <a:solidFill>
                  <a:srgbClr val="DCDCDC"/>
                </a:solidFill>
                <a:latin typeface="Consolas"/>
                <a:cs typeface="Consolas"/>
              </a:rPr>
              <a:t>*</a:t>
            </a:r>
            <a:r>
              <a:rPr sz="825" spc="-4">
                <a:solidFill>
                  <a:srgbClr val="D3D3D3"/>
                </a:solidFill>
                <a:latin typeface="Consolas"/>
                <a:cs typeface="Consolas"/>
              </a:rPr>
              <a:t>sc</a:t>
            </a:r>
            <a:r>
              <a:rPr sz="825" spc="-4">
                <a:solidFill>
                  <a:srgbClr val="DCDCDC"/>
                </a:solidFill>
                <a:latin typeface="Consolas"/>
                <a:cs typeface="Consolas"/>
              </a:rPr>
              <a:t>) </a:t>
            </a:r>
            <a:r>
              <a:rPr sz="825">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sc-&gt;lcd-&gt;clear</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0</a:t>
            </a:r>
            <a:r>
              <a:rPr sz="825" spc="-8">
                <a:solidFill>
                  <a:srgbClr val="DCDCDC"/>
                </a:solidFill>
                <a:latin typeface="Consolas"/>
                <a:cs typeface="Consolas"/>
              </a:rPr>
              <a:t>,</a:t>
            </a:r>
            <a:r>
              <a:rPr sz="825" spc="-38">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238125" marR="690086">
              <a:lnSpc>
                <a:spcPct val="100000"/>
              </a:lnSpc>
              <a:spcBef>
                <a:spcPts val="4"/>
              </a:spcBef>
            </a:pPr>
            <a:r>
              <a:rPr sz="825" spc="-8">
                <a:solidFill>
                  <a:srgbClr val="D3D3D3"/>
                </a:solidFill>
                <a:latin typeface="Consolas"/>
                <a:cs typeface="Consolas"/>
              </a:rPr>
              <a:t>sc-&gt;lcd-&gt;</a:t>
            </a:r>
            <a:r>
              <a:rPr sz="825" spc="-8">
                <a:solidFill>
                  <a:srgbClr val="E97366"/>
                </a:solidFill>
                <a:latin typeface="Consolas"/>
                <a:cs typeface="Consolas"/>
              </a:rPr>
              <a:t>write</a:t>
            </a:r>
            <a:r>
              <a:rPr sz="825" spc="-8">
                <a:solidFill>
                  <a:srgbClr val="DCDCDC"/>
                </a:solidFill>
                <a:latin typeface="Consolas"/>
                <a:cs typeface="Consolas"/>
              </a:rPr>
              <a:t>(</a:t>
            </a:r>
            <a:r>
              <a:rPr sz="825" spc="-8">
                <a:solidFill>
                  <a:srgbClr val="D3D3D3"/>
                </a:solidFill>
                <a:latin typeface="Consolas"/>
                <a:cs typeface="Consolas"/>
              </a:rPr>
              <a:t>ICON_UNLOCKED_CHAR</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4</a:t>
            </a:r>
            <a:r>
              <a:rPr sz="825" spc="-8">
                <a:solidFill>
                  <a:srgbClr val="DCDCDC"/>
                </a:solidFill>
                <a:latin typeface="Consolas"/>
                <a:cs typeface="Consolas"/>
              </a:rPr>
              <a:t>,</a:t>
            </a:r>
            <a:r>
              <a:rPr sz="825" spc="-15">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238125" marR="1090136">
              <a:lnSpc>
                <a:spcPct val="100000"/>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"Unlocked!"</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15</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238125" marR="690086">
              <a:lnSpc>
                <a:spcPts val="960"/>
              </a:lnSpc>
              <a:spcBef>
                <a:spcPts val="56"/>
              </a:spcBef>
            </a:pPr>
            <a:r>
              <a:rPr sz="825" spc="-8">
                <a:solidFill>
                  <a:srgbClr val="D3D3D3"/>
                </a:solidFill>
                <a:latin typeface="Consolas"/>
                <a:cs typeface="Consolas"/>
              </a:rPr>
              <a:t>sc-&gt;lcd-&gt;</a:t>
            </a:r>
            <a:r>
              <a:rPr sz="825" spc="-8">
                <a:solidFill>
                  <a:srgbClr val="E97366"/>
                </a:solidFill>
                <a:latin typeface="Consolas"/>
                <a:cs typeface="Consolas"/>
              </a:rPr>
              <a:t>write</a:t>
            </a:r>
            <a:r>
              <a:rPr sz="825" spc="-8">
                <a:solidFill>
                  <a:srgbClr val="DCDCDC"/>
                </a:solidFill>
                <a:latin typeface="Consolas"/>
                <a:cs typeface="Consolas"/>
              </a:rPr>
              <a:t>(</a:t>
            </a:r>
            <a:r>
              <a:rPr sz="825" spc="-8">
                <a:solidFill>
                  <a:srgbClr val="D3D3D3"/>
                </a:solidFill>
                <a:latin typeface="Consolas"/>
                <a:cs typeface="Consolas"/>
              </a:rPr>
              <a:t>ICON_UNLOCKED_CHAR</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E97366"/>
                </a:solidFill>
                <a:latin typeface="Consolas"/>
                <a:cs typeface="Consolas"/>
              </a:rPr>
              <a:t>delay</a:t>
            </a:r>
            <a:r>
              <a:rPr sz="825" spc="-8">
                <a:solidFill>
                  <a:srgbClr val="DCDCDC"/>
                </a:solidFill>
                <a:latin typeface="Consolas"/>
                <a:cs typeface="Consolas"/>
              </a:rPr>
              <a:t>(</a:t>
            </a:r>
            <a:r>
              <a:rPr sz="825" spc="-8">
                <a:solidFill>
                  <a:srgbClr val="B5CEA8"/>
                </a:solidFill>
                <a:latin typeface="Consolas"/>
                <a:cs typeface="Consolas"/>
              </a:rPr>
              <a:t>1000</a:t>
            </a:r>
            <a:r>
              <a:rPr sz="825" spc="-8">
                <a:solidFill>
                  <a:srgbClr val="DCDCDC"/>
                </a:solidFill>
                <a:latin typeface="Consolas"/>
                <a:cs typeface="Consolas"/>
              </a:rPr>
              <a:t>);</a:t>
            </a:r>
            <a:endParaRPr sz="825">
              <a:latin typeface="Consolas"/>
              <a:cs typeface="Consolas"/>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0694" y="4613451"/>
            <a:ext cx="289084" cy="356235"/>
          </a:xfrm>
          <a:prstGeom prst="rect">
            <a:avLst/>
          </a:prstGeom>
        </p:spPr>
        <p:txBody>
          <a:bodyPr vert="horz" wrap="square" lIns="0" tIns="9049" rIns="0" bIns="0" rtlCol="0">
            <a:spAutoFit/>
          </a:bodyPr>
          <a:lstStyle/>
          <a:p>
            <a:pPr marL="9525">
              <a:lnSpc>
                <a:spcPct val="100000"/>
              </a:lnSpc>
              <a:spcBef>
                <a:spcPts val="71"/>
              </a:spcBef>
            </a:pPr>
            <a:r>
              <a:rPr sz="2212" b="1" i="1" spc="-49">
                <a:solidFill>
                  <a:srgbClr val="FFFFFF"/>
                </a:solidFill>
                <a:latin typeface="Times New Roman"/>
                <a:cs typeface="Times New Roman"/>
              </a:rPr>
              <a:t>18</a:t>
            </a:r>
            <a:endParaRPr sz="2212">
              <a:latin typeface="Times New Roman"/>
              <a:cs typeface="Times New Roman"/>
            </a:endParaRPr>
          </a:p>
        </p:txBody>
      </p:sp>
      <p:sp>
        <p:nvSpPr>
          <p:cNvPr id="3" name="object 3"/>
          <p:cNvSpPr/>
          <p:nvPr/>
        </p:nvSpPr>
        <p:spPr>
          <a:xfrm flipH="1">
            <a:off x="4226814" y="0"/>
            <a:ext cx="0" cy="5143500"/>
          </a:xfrm>
          <a:custGeom>
            <a:avLst/>
            <a:gdLst/>
            <a:ahLst/>
            <a:cxnLst/>
            <a:rect l="l" t="t" r="r" b="b"/>
            <a:pathLst>
              <a:path h="6858000">
                <a:moveTo>
                  <a:pt x="0" y="0"/>
                </a:moveTo>
                <a:lnTo>
                  <a:pt x="0" y="6857999"/>
                </a:lnTo>
              </a:path>
            </a:pathLst>
          </a:custGeom>
          <a:ln w="9525">
            <a:solidFill>
              <a:srgbClr val="FF0000"/>
            </a:solidFill>
          </a:ln>
        </p:spPr>
        <p:txBody>
          <a:bodyPr wrap="square" lIns="0" tIns="0" rIns="0" bIns="0" rtlCol="0"/>
          <a:lstStyle/>
          <a:p>
            <a:endParaRPr/>
          </a:p>
        </p:txBody>
      </p:sp>
      <p:sp>
        <p:nvSpPr>
          <p:cNvPr id="4" name="object 4"/>
          <p:cNvSpPr txBox="1"/>
          <p:nvPr/>
        </p:nvSpPr>
        <p:spPr>
          <a:xfrm>
            <a:off x="353034" y="9430"/>
            <a:ext cx="2935128" cy="1151573"/>
          </a:xfrm>
          <a:prstGeom prst="rect">
            <a:avLst/>
          </a:prstGeom>
        </p:spPr>
        <p:txBody>
          <a:bodyPr vert="horz" wrap="square" lIns="0" tIns="9525" rIns="0" bIns="0" rtlCol="0">
            <a:spAutoFit/>
          </a:bodyPr>
          <a:lstStyle/>
          <a:p>
            <a:pPr marL="9525">
              <a:lnSpc>
                <a:spcPct val="100000"/>
              </a:lnSpc>
              <a:spcBef>
                <a:spcPts val="75"/>
              </a:spcBef>
            </a:pPr>
            <a:r>
              <a:rPr sz="825" spc="-4">
                <a:solidFill>
                  <a:srgbClr val="717B81"/>
                </a:solidFill>
                <a:latin typeface="Consolas"/>
                <a:cs typeface="Consolas"/>
              </a:rPr>
              <a:t>/*</a:t>
            </a:r>
            <a:r>
              <a:rPr sz="825" spc="-11">
                <a:solidFill>
                  <a:srgbClr val="717B81"/>
                </a:solidFill>
                <a:latin typeface="Consolas"/>
                <a:cs typeface="Consolas"/>
              </a:rPr>
              <a:t> </a:t>
            </a:r>
            <a:r>
              <a:rPr sz="825" spc="-8">
                <a:solidFill>
                  <a:srgbClr val="717B81"/>
                </a:solidFill>
                <a:latin typeface="Consolas"/>
                <a:cs typeface="Consolas"/>
              </a:rPr>
              <a:t>Logic</a:t>
            </a:r>
            <a:r>
              <a:rPr sz="825" spc="-11">
                <a:solidFill>
                  <a:srgbClr val="717B81"/>
                </a:solidFill>
                <a:latin typeface="Consolas"/>
                <a:cs typeface="Consolas"/>
              </a:rPr>
              <a:t> </a:t>
            </a:r>
            <a:r>
              <a:rPr sz="825" spc="-4">
                <a:solidFill>
                  <a:srgbClr val="717B81"/>
                </a:solidFill>
                <a:latin typeface="Consolas"/>
                <a:cs typeface="Consolas"/>
              </a:rPr>
              <a:t>for</a:t>
            </a:r>
            <a:r>
              <a:rPr sz="825" spc="-11">
                <a:solidFill>
                  <a:srgbClr val="717B81"/>
                </a:solidFill>
                <a:latin typeface="Consolas"/>
                <a:cs typeface="Consolas"/>
              </a:rPr>
              <a:t> </a:t>
            </a:r>
            <a:r>
              <a:rPr sz="825" spc="-8">
                <a:solidFill>
                  <a:srgbClr val="717B81"/>
                </a:solidFill>
                <a:latin typeface="Consolas"/>
                <a:cs typeface="Consolas"/>
              </a:rPr>
              <a:t>when</a:t>
            </a:r>
            <a:r>
              <a:rPr sz="825" spc="-11">
                <a:solidFill>
                  <a:srgbClr val="717B81"/>
                </a:solidFill>
                <a:latin typeface="Consolas"/>
                <a:cs typeface="Consolas"/>
              </a:rPr>
              <a:t> </a:t>
            </a:r>
            <a:r>
              <a:rPr sz="825" spc="-4">
                <a:solidFill>
                  <a:srgbClr val="717B81"/>
                </a:solidFill>
                <a:latin typeface="Consolas"/>
                <a:cs typeface="Consolas"/>
              </a:rPr>
              <a:t>the</a:t>
            </a:r>
            <a:r>
              <a:rPr sz="825" spc="-11">
                <a:solidFill>
                  <a:srgbClr val="717B81"/>
                </a:solidFill>
                <a:latin typeface="Consolas"/>
                <a:cs typeface="Consolas"/>
              </a:rPr>
              <a:t> </a:t>
            </a:r>
            <a:r>
              <a:rPr sz="825" spc="-8">
                <a:solidFill>
                  <a:srgbClr val="717B81"/>
                </a:solidFill>
                <a:latin typeface="Consolas"/>
                <a:cs typeface="Consolas"/>
              </a:rPr>
              <a:t>safe</a:t>
            </a:r>
            <a:r>
              <a:rPr sz="825" spc="-11">
                <a:solidFill>
                  <a:srgbClr val="717B81"/>
                </a:solidFill>
                <a:latin typeface="Consolas"/>
                <a:cs typeface="Consolas"/>
              </a:rPr>
              <a:t> </a:t>
            </a:r>
            <a:r>
              <a:rPr sz="825" spc="-4">
                <a:solidFill>
                  <a:srgbClr val="717B81"/>
                </a:solidFill>
                <a:latin typeface="Consolas"/>
                <a:cs typeface="Consolas"/>
              </a:rPr>
              <a:t>is</a:t>
            </a:r>
            <a:r>
              <a:rPr sz="825" spc="-11">
                <a:solidFill>
                  <a:srgbClr val="717B81"/>
                </a:solidFill>
                <a:latin typeface="Consolas"/>
                <a:cs typeface="Consolas"/>
              </a:rPr>
              <a:t> </a:t>
            </a:r>
            <a:r>
              <a:rPr sz="825" spc="-8">
                <a:solidFill>
                  <a:srgbClr val="717B81"/>
                </a:solidFill>
                <a:latin typeface="Consolas"/>
                <a:cs typeface="Consolas"/>
              </a:rPr>
              <a:t>unlocked</a:t>
            </a:r>
            <a:r>
              <a:rPr sz="825" spc="-11">
                <a:solidFill>
                  <a:srgbClr val="717B81"/>
                </a:solidFill>
                <a:latin typeface="Consolas"/>
                <a:cs typeface="Consolas"/>
              </a:rPr>
              <a:t> </a:t>
            </a:r>
            <a:r>
              <a:rPr sz="825" spc="-8">
                <a:solidFill>
                  <a:srgbClr val="717B81"/>
                </a:solidFill>
                <a:latin typeface="Consolas"/>
                <a:cs typeface="Consolas"/>
              </a:rPr>
              <a:t>*/</a:t>
            </a:r>
            <a:endParaRPr sz="825">
              <a:latin typeface="Consolas"/>
              <a:cs typeface="Consolas"/>
            </a:endParaRPr>
          </a:p>
          <a:p>
            <a:pPr marL="238125" marR="3810" indent="-228600">
              <a:lnSpc>
                <a:spcPct val="100000"/>
              </a:lnSpc>
            </a:pPr>
            <a:r>
              <a:rPr sz="825" spc="-8">
                <a:solidFill>
                  <a:srgbClr val="559CD5"/>
                </a:solidFill>
                <a:latin typeface="Consolas"/>
                <a:cs typeface="Consolas"/>
              </a:rPr>
              <a:t>void</a:t>
            </a:r>
            <a:r>
              <a:rPr sz="825" spc="-4">
                <a:solidFill>
                  <a:srgbClr val="559CD5"/>
                </a:solidFill>
                <a:latin typeface="Consolas"/>
                <a:cs typeface="Consolas"/>
              </a:rPr>
              <a:t> </a:t>
            </a:r>
            <a:r>
              <a:rPr sz="825" spc="-8">
                <a:solidFill>
                  <a:srgbClr val="D3D3D3"/>
                </a:solidFill>
                <a:latin typeface="Consolas"/>
                <a:cs typeface="Consolas"/>
              </a:rPr>
              <a:t>safeUnlockedLogic</a:t>
            </a:r>
            <a:r>
              <a:rPr sz="825" spc="-8">
                <a:solidFill>
                  <a:srgbClr val="DCDCDC"/>
                </a:solidFill>
                <a:latin typeface="Consolas"/>
                <a:cs typeface="Consolas"/>
              </a:rPr>
              <a:t>(</a:t>
            </a:r>
            <a:r>
              <a:rPr sz="825" spc="-8">
                <a:solidFill>
                  <a:srgbClr val="559CD5"/>
                </a:solidFill>
                <a:latin typeface="Consolas"/>
                <a:cs typeface="Consolas"/>
              </a:rPr>
              <a:t>struct</a:t>
            </a:r>
            <a:r>
              <a:rPr sz="825" spc="-4">
                <a:solidFill>
                  <a:srgbClr val="559CD5"/>
                </a:solidFill>
                <a:latin typeface="Consolas"/>
                <a:cs typeface="Consolas"/>
              </a:rPr>
              <a:t> </a:t>
            </a:r>
            <a:r>
              <a:rPr sz="825" spc="-8">
                <a:solidFill>
                  <a:srgbClr val="D3D3D3"/>
                </a:solidFill>
                <a:latin typeface="Consolas"/>
                <a:cs typeface="Consolas"/>
              </a:rPr>
              <a:t>SafeComponents</a:t>
            </a:r>
            <a:r>
              <a:rPr sz="825" spc="-4">
                <a:solidFill>
                  <a:srgbClr val="D3D3D3"/>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r>
              <a:rPr sz="825" spc="4">
                <a:solidFill>
                  <a:srgbClr val="DCDCDC"/>
                </a:solidFill>
                <a:latin typeface="Consolas"/>
                <a:cs typeface="Consolas"/>
              </a:rPr>
              <a:t> </a:t>
            </a:r>
            <a:r>
              <a:rPr sz="825">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sc-&gt;lcd-&gt;clear</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0</a:t>
            </a:r>
            <a:r>
              <a:rPr sz="825" spc="-8">
                <a:solidFill>
                  <a:srgbClr val="DCDCDC"/>
                </a:solidFill>
                <a:latin typeface="Consolas"/>
                <a:cs typeface="Consolas"/>
              </a:rPr>
              <a:t>,</a:t>
            </a:r>
            <a:r>
              <a:rPr sz="825" spc="-38">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238125" marR="690086">
              <a:lnSpc>
                <a:spcPct val="100000"/>
              </a:lnSpc>
            </a:pPr>
            <a:r>
              <a:rPr sz="825" spc="-8">
                <a:solidFill>
                  <a:srgbClr val="D3D3D3"/>
                </a:solidFill>
                <a:latin typeface="Consolas"/>
                <a:cs typeface="Consolas"/>
              </a:rPr>
              <a:t>sc-&gt;lcd-&gt;</a:t>
            </a:r>
            <a:r>
              <a:rPr sz="825" spc="-8">
                <a:solidFill>
                  <a:srgbClr val="E97366"/>
                </a:solidFill>
                <a:latin typeface="Consolas"/>
                <a:cs typeface="Consolas"/>
              </a:rPr>
              <a:t>write</a:t>
            </a:r>
            <a:r>
              <a:rPr sz="825" spc="-8">
                <a:solidFill>
                  <a:srgbClr val="DCDCDC"/>
                </a:solidFill>
                <a:latin typeface="Consolas"/>
                <a:cs typeface="Consolas"/>
              </a:rPr>
              <a:t>(</a:t>
            </a:r>
            <a:r>
              <a:rPr sz="825" spc="-8">
                <a:solidFill>
                  <a:srgbClr val="D3D3D3"/>
                </a:solidFill>
                <a:latin typeface="Consolas"/>
                <a:cs typeface="Consolas"/>
              </a:rPr>
              <a:t>ICON_UNLOCKED_CHAR</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2</a:t>
            </a:r>
            <a:r>
              <a:rPr sz="825" spc="-8">
                <a:solidFill>
                  <a:srgbClr val="DCDCDC"/>
                </a:solidFill>
                <a:latin typeface="Consolas"/>
                <a:cs typeface="Consolas"/>
              </a:rPr>
              <a:t>,</a:t>
            </a:r>
            <a:r>
              <a:rPr sz="825" spc="-15">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238125" marR="1032986">
              <a:lnSpc>
                <a:spcPct val="100000"/>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 </a:t>
            </a:r>
            <a:r>
              <a:rPr sz="825">
                <a:solidFill>
                  <a:srgbClr val="CE9178"/>
                </a:solidFill>
                <a:latin typeface="Consolas"/>
                <a:cs typeface="Consolas"/>
              </a:rPr>
              <a:t># </a:t>
            </a:r>
            <a:r>
              <a:rPr sz="825" spc="-4">
                <a:solidFill>
                  <a:srgbClr val="CE9178"/>
                </a:solidFill>
                <a:latin typeface="Consolas"/>
                <a:cs typeface="Consolas"/>
              </a:rPr>
              <a:t>to </a:t>
            </a:r>
            <a:r>
              <a:rPr sz="825" spc="-8">
                <a:solidFill>
                  <a:srgbClr val="CE9178"/>
                </a:solidFill>
                <a:latin typeface="Consolas"/>
                <a:cs typeface="Consolas"/>
              </a:rPr>
              <a:t>lock"</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15</a:t>
            </a:r>
            <a:r>
              <a:rPr sz="825" spc="-8">
                <a:solidFill>
                  <a:srgbClr val="DCDCDC"/>
                </a:solidFill>
                <a:latin typeface="Consolas"/>
                <a:cs typeface="Consolas"/>
              </a:rPr>
              <a:t>,</a:t>
            </a:r>
            <a:r>
              <a:rPr sz="825" spc="-19">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238125">
              <a:lnSpc>
                <a:spcPct val="100000"/>
              </a:lnSpc>
              <a:spcBef>
                <a:spcPts val="4"/>
              </a:spcBef>
            </a:pPr>
            <a:r>
              <a:rPr sz="825" spc="-8">
                <a:solidFill>
                  <a:srgbClr val="D3D3D3"/>
                </a:solidFill>
                <a:latin typeface="Consolas"/>
                <a:cs typeface="Consolas"/>
              </a:rPr>
              <a:t>sc-&gt;lcd-&gt;</a:t>
            </a:r>
            <a:r>
              <a:rPr sz="825" spc="-8">
                <a:solidFill>
                  <a:srgbClr val="E97366"/>
                </a:solidFill>
                <a:latin typeface="Consolas"/>
                <a:cs typeface="Consolas"/>
              </a:rPr>
              <a:t>write</a:t>
            </a:r>
            <a:r>
              <a:rPr sz="825" spc="-8">
                <a:solidFill>
                  <a:srgbClr val="DCDCDC"/>
                </a:solidFill>
                <a:latin typeface="Consolas"/>
                <a:cs typeface="Consolas"/>
              </a:rPr>
              <a:t>(</a:t>
            </a:r>
            <a:r>
              <a:rPr sz="825" spc="-8">
                <a:solidFill>
                  <a:srgbClr val="D3D3D3"/>
                </a:solidFill>
                <a:latin typeface="Consolas"/>
                <a:cs typeface="Consolas"/>
              </a:rPr>
              <a:t>ICON_UNLOCKED_CHAR</a:t>
            </a:r>
            <a:r>
              <a:rPr sz="825" spc="-8">
                <a:solidFill>
                  <a:srgbClr val="DCDCDC"/>
                </a:solidFill>
                <a:latin typeface="Consolas"/>
                <a:cs typeface="Consolas"/>
              </a:rPr>
              <a:t>);</a:t>
            </a:r>
            <a:endParaRPr sz="825">
              <a:latin typeface="Consolas"/>
              <a:cs typeface="Consolas"/>
            </a:endParaRPr>
          </a:p>
        </p:txBody>
      </p:sp>
      <p:sp>
        <p:nvSpPr>
          <p:cNvPr id="5" name="object 5"/>
          <p:cNvSpPr txBox="1"/>
          <p:nvPr/>
        </p:nvSpPr>
        <p:spPr>
          <a:xfrm>
            <a:off x="581634" y="1267015"/>
            <a:ext cx="1505903" cy="145256"/>
          </a:xfrm>
          <a:prstGeom prst="rect">
            <a:avLst/>
          </a:prstGeom>
        </p:spPr>
        <p:txBody>
          <a:bodyPr vert="horz" wrap="square" lIns="0" tIns="10001" rIns="0" bIns="0" rtlCol="0">
            <a:spAutoFit/>
          </a:bodyPr>
          <a:lstStyle/>
          <a:p>
            <a:pPr marL="9525">
              <a:lnSpc>
                <a:spcPct val="100000"/>
              </a:lnSpc>
              <a:spcBef>
                <a:spcPts val="79"/>
              </a:spcBef>
            </a:pPr>
            <a:r>
              <a:rPr sz="825" spc="-8">
                <a:solidFill>
                  <a:srgbClr val="559CD5"/>
                </a:solidFill>
                <a:latin typeface="Consolas"/>
                <a:cs typeface="Consolas"/>
              </a:rPr>
              <a:t>bool</a:t>
            </a:r>
            <a:r>
              <a:rPr sz="825" spc="-19">
                <a:solidFill>
                  <a:srgbClr val="559CD5"/>
                </a:solidFill>
                <a:latin typeface="Consolas"/>
                <a:cs typeface="Consolas"/>
              </a:rPr>
              <a:t> </a:t>
            </a:r>
            <a:r>
              <a:rPr sz="825" spc="-8">
                <a:solidFill>
                  <a:srgbClr val="D3D3D3"/>
                </a:solidFill>
                <a:latin typeface="Consolas"/>
                <a:cs typeface="Consolas"/>
              </a:rPr>
              <a:t>newCodeNeeded</a:t>
            </a:r>
            <a:r>
              <a:rPr sz="825" spc="-11">
                <a:solidFill>
                  <a:srgbClr val="D3D3D3"/>
                </a:solidFill>
                <a:latin typeface="Consolas"/>
                <a:cs typeface="Consolas"/>
              </a:rPr>
              <a:t> </a:t>
            </a:r>
            <a:r>
              <a:rPr sz="825">
                <a:solidFill>
                  <a:srgbClr val="DCDCDC"/>
                </a:solidFill>
                <a:latin typeface="Consolas"/>
                <a:cs typeface="Consolas"/>
              </a:rPr>
              <a:t>=</a:t>
            </a:r>
            <a:r>
              <a:rPr sz="825" spc="-15">
                <a:solidFill>
                  <a:srgbClr val="DCDCDC"/>
                </a:solidFill>
                <a:latin typeface="Consolas"/>
                <a:cs typeface="Consolas"/>
              </a:rPr>
              <a:t> </a:t>
            </a:r>
            <a:r>
              <a:rPr sz="825" spc="-8">
                <a:solidFill>
                  <a:srgbClr val="559CD5"/>
                </a:solidFill>
                <a:latin typeface="Consolas"/>
                <a:cs typeface="Consolas"/>
              </a:rPr>
              <a:t>true</a:t>
            </a:r>
            <a:r>
              <a:rPr sz="825" spc="-8">
                <a:solidFill>
                  <a:srgbClr val="DCDCDC"/>
                </a:solidFill>
                <a:latin typeface="Consolas"/>
                <a:cs typeface="Consolas"/>
              </a:rPr>
              <a:t>;</a:t>
            </a:r>
            <a:endParaRPr sz="825">
              <a:latin typeface="Consolas"/>
              <a:cs typeface="Consolas"/>
            </a:endParaRPr>
          </a:p>
        </p:txBody>
      </p:sp>
      <p:sp>
        <p:nvSpPr>
          <p:cNvPr id="6" name="object 6"/>
          <p:cNvSpPr txBox="1"/>
          <p:nvPr/>
        </p:nvSpPr>
        <p:spPr>
          <a:xfrm>
            <a:off x="581634" y="1518475"/>
            <a:ext cx="2134076" cy="648652"/>
          </a:xfrm>
          <a:prstGeom prst="rect">
            <a:avLst/>
          </a:prstGeom>
        </p:spPr>
        <p:txBody>
          <a:bodyPr vert="horz" wrap="square" lIns="0" tIns="10001" rIns="0" bIns="0" rtlCol="0">
            <a:spAutoFit/>
          </a:bodyPr>
          <a:lstStyle/>
          <a:p>
            <a:pPr marL="237649" marR="461486" indent="-228600">
              <a:lnSpc>
                <a:spcPct val="100000"/>
              </a:lnSpc>
              <a:spcBef>
                <a:spcPts val="79"/>
              </a:spcBef>
            </a:pPr>
            <a:r>
              <a:rPr sz="825" spc="-4">
                <a:solidFill>
                  <a:srgbClr val="559CD5"/>
                </a:solidFill>
                <a:latin typeface="Consolas"/>
                <a:cs typeface="Consolas"/>
              </a:rPr>
              <a:t>if </a:t>
            </a:r>
            <a:r>
              <a:rPr sz="825" spc="-8">
                <a:solidFill>
                  <a:srgbClr val="DCDCDC"/>
                </a:solidFill>
                <a:latin typeface="Consolas"/>
                <a:cs typeface="Consolas"/>
              </a:rPr>
              <a:t>(</a:t>
            </a:r>
            <a:r>
              <a:rPr sz="825" spc="-8">
                <a:solidFill>
                  <a:srgbClr val="D3D3D3"/>
                </a:solidFill>
                <a:latin typeface="Consolas"/>
                <a:cs typeface="Consolas"/>
              </a:rPr>
              <a:t>safeState</a:t>
            </a:r>
            <a:r>
              <a:rPr sz="825" spc="-8">
                <a:solidFill>
                  <a:srgbClr val="DCDCDC"/>
                </a:solidFill>
                <a:latin typeface="Consolas"/>
                <a:cs typeface="Consolas"/>
              </a:rPr>
              <a:t>.</a:t>
            </a:r>
            <a:r>
              <a:rPr sz="825" spc="-8">
                <a:solidFill>
                  <a:srgbClr val="D3D3D3"/>
                </a:solidFill>
                <a:latin typeface="Consolas"/>
                <a:cs typeface="Consolas"/>
              </a:rPr>
              <a:t>hasCode</a:t>
            </a:r>
            <a:r>
              <a:rPr sz="825" spc="-8">
                <a:solidFill>
                  <a:srgbClr val="DCDCDC"/>
                </a:solidFill>
                <a:latin typeface="Consolas"/>
                <a:cs typeface="Consolas"/>
              </a:rPr>
              <a:t>()) </a:t>
            </a:r>
            <a:r>
              <a:rPr sz="825">
                <a:solidFill>
                  <a:srgbClr val="DCDCDC"/>
                </a:solidFill>
                <a:latin typeface="Consolas"/>
                <a:cs typeface="Consolas"/>
              </a:rPr>
              <a:t>{ </a:t>
            </a:r>
            <a:r>
              <a:rPr sz="825" spc="4">
                <a:solidFill>
                  <a:srgbClr val="DCDCDC"/>
                </a:solidFill>
                <a:latin typeface="Consolas"/>
                <a:cs typeface="Consolas"/>
              </a:rPr>
              <a:t> </a:t>
            </a: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0</a:t>
            </a:r>
            <a:r>
              <a:rPr sz="825" spc="-8">
                <a:solidFill>
                  <a:srgbClr val="DCDCDC"/>
                </a:solidFill>
                <a:latin typeface="Consolas"/>
                <a:cs typeface="Consolas"/>
              </a:rPr>
              <a:t>,</a:t>
            </a:r>
            <a:r>
              <a:rPr sz="825" spc="-34">
                <a:solidFill>
                  <a:srgbClr val="DCDCDC"/>
                </a:solidFill>
                <a:latin typeface="Consolas"/>
                <a:cs typeface="Consolas"/>
              </a:rPr>
              <a:t> </a:t>
            </a:r>
            <a:r>
              <a:rPr sz="825" spc="-8">
                <a:solidFill>
                  <a:srgbClr val="B5CEA8"/>
                </a:solidFill>
                <a:latin typeface="Consolas"/>
                <a:cs typeface="Consolas"/>
              </a:rPr>
              <a:t>1</a:t>
            </a:r>
            <a:r>
              <a:rPr sz="825" spc="-8">
                <a:solidFill>
                  <a:srgbClr val="DCDCDC"/>
                </a:solidFill>
                <a:latin typeface="Consolas"/>
                <a:cs typeface="Consolas"/>
              </a:rPr>
              <a:t>);</a:t>
            </a:r>
            <a:endParaRPr sz="825">
              <a:latin typeface="Consolas"/>
              <a:cs typeface="Consolas"/>
            </a:endParaRPr>
          </a:p>
          <a:p>
            <a:pPr marL="237649" marR="3810">
              <a:lnSpc>
                <a:spcPct val="100000"/>
              </a:lnSpc>
              <a:tabLst>
                <a:tab pos="1266825" algn="l"/>
              </a:tabLst>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	</a:t>
            </a:r>
            <a:r>
              <a:rPr sz="825">
                <a:solidFill>
                  <a:srgbClr val="CE9178"/>
                </a:solidFill>
                <a:latin typeface="Consolas"/>
                <a:cs typeface="Consolas"/>
              </a:rPr>
              <a:t>A</a:t>
            </a:r>
            <a:r>
              <a:rPr sz="825" spc="-34">
                <a:solidFill>
                  <a:srgbClr val="CE9178"/>
                </a:solidFill>
                <a:latin typeface="Consolas"/>
                <a:cs typeface="Consolas"/>
              </a:rPr>
              <a:t> </a:t>
            </a:r>
            <a:r>
              <a:rPr sz="825">
                <a:solidFill>
                  <a:srgbClr val="CE9178"/>
                </a:solidFill>
                <a:latin typeface="Consolas"/>
                <a:cs typeface="Consolas"/>
              </a:rPr>
              <a:t>=</a:t>
            </a:r>
            <a:r>
              <a:rPr sz="825" spc="-30">
                <a:solidFill>
                  <a:srgbClr val="CE9178"/>
                </a:solidFill>
                <a:latin typeface="Consolas"/>
                <a:cs typeface="Consolas"/>
              </a:rPr>
              <a:t> </a:t>
            </a:r>
            <a:r>
              <a:rPr sz="825" spc="-4">
                <a:solidFill>
                  <a:srgbClr val="CE9178"/>
                </a:solidFill>
                <a:latin typeface="Consolas"/>
                <a:cs typeface="Consolas"/>
              </a:rPr>
              <a:t>new</a:t>
            </a:r>
            <a:r>
              <a:rPr sz="825" spc="-30">
                <a:solidFill>
                  <a:srgbClr val="CE9178"/>
                </a:solidFill>
                <a:latin typeface="Consolas"/>
                <a:cs typeface="Consolas"/>
              </a:rPr>
              <a:t> </a:t>
            </a:r>
            <a:r>
              <a:rPr sz="825" spc="-8">
                <a:solidFill>
                  <a:srgbClr val="CE9178"/>
                </a:solidFill>
                <a:latin typeface="Consolas"/>
                <a:cs typeface="Consolas"/>
              </a:rPr>
              <a:t>code"</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newCodeNeeded</a:t>
            </a:r>
            <a:r>
              <a:rPr sz="825" spc="-11">
                <a:solidFill>
                  <a:srgbClr val="D3D3D3"/>
                </a:solidFill>
                <a:latin typeface="Consolas"/>
                <a:cs typeface="Consolas"/>
              </a:rPr>
              <a:t> </a:t>
            </a:r>
            <a:r>
              <a:rPr sz="825">
                <a:solidFill>
                  <a:srgbClr val="DCDCDC"/>
                </a:solidFill>
                <a:latin typeface="Consolas"/>
                <a:cs typeface="Consolas"/>
              </a:rPr>
              <a:t>=</a:t>
            </a:r>
            <a:r>
              <a:rPr sz="825" spc="-15">
                <a:solidFill>
                  <a:srgbClr val="DCDCDC"/>
                </a:solidFill>
                <a:latin typeface="Consolas"/>
                <a:cs typeface="Consolas"/>
              </a:rPr>
              <a:t> </a:t>
            </a:r>
            <a:r>
              <a:rPr sz="825" spc="-8">
                <a:solidFill>
                  <a:srgbClr val="559CD5"/>
                </a:solidFill>
                <a:latin typeface="Consolas"/>
                <a:cs typeface="Consolas"/>
              </a:rPr>
              <a:t>false</a:t>
            </a:r>
            <a:r>
              <a:rPr sz="825" spc="-8">
                <a:solidFill>
                  <a:srgbClr val="DCDCDC"/>
                </a:solidFill>
                <a:latin typeface="Consolas"/>
                <a:cs typeface="Consolas"/>
              </a:rPr>
              <a:t>;</a:t>
            </a:r>
            <a:endParaRPr sz="825">
              <a:latin typeface="Consolas"/>
              <a:cs typeface="Consolas"/>
            </a:endParaRPr>
          </a:p>
          <a:p>
            <a:pPr marL="9525">
              <a:lnSpc>
                <a:spcPct val="100000"/>
              </a:lnSpc>
            </a:pPr>
            <a:r>
              <a:rPr sz="825">
                <a:solidFill>
                  <a:srgbClr val="DCDCDC"/>
                </a:solidFill>
                <a:latin typeface="Consolas"/>
                <a:cs typeface="Consolas"/>
              </a:rPr>
              <a:t>}</a:t>
            </a:r>
            <a:endParaRPr sz="825">
              <a:latin typeface="Consolas"/>
              <a:cs typeface="Consolas"/>
            </a:endParaRPr>
          </a:p>
        </p:txBody>
      </p:sp>
      <p:sp>
        <p:nvSpPr>
          <p:cNvPr id="7" name="object 7"/>
          <p:cNvSpPr txBox="1"/>
          <p:nvPr/>
        </p:nvSpPr>
        <p:spPr>
          <a:xfrm>
            <a:off x="581634" y="2273045"/>
            <a:ext cx="1963103" cy="522446"/>
          </a:xfrm>
          <a:prstGeom prst="rect">
            <a:avLst/>
          </a:prstGeom>
        </p:spPr>
        <p:txBody>
          <a:bodyPr vert="horz" wrap="square" lIns="0" tIns="10001" rIns="0" bIns="0" rtlCol="0">
            <a:spAutoFit/>
          </a:bodyPr>
          <a:lstStyle/>
          <a:p>
            <a:pPr marL="9525" marR="3810">
              <a:lnSpc>
                <a:spcPct val="100000"/>
              </a:lnSpc>
              <a:spcBef>
                <a:spcPts val="79"/>
              </a:spcBef>
            </a:pPr>
            <a:r>
              <a:rPr sz="825" spc="-8">
                <a:solidFill>
                  <a:srgbClr val="559CD5"/>
                </a:solidFill>
                <a:latin typeface="Consolas"/>
                <a:cs typeface="Consolas"/>
              </a:rPr>
              <a:t>auto </a:t>
            </a:r>
            <a:r>
              <a:rPr sz="825" spc="-4">
                <a:solidFill>
                  <a:srgbClr val="D3D3D3"/>
                </a:solidFill>
                <a:latin typeface="Consolas"/>
                <a:cs typeface="Consolas"/>
              </a:rPr>
              <a:t>key </a:t>
            </a:r>
            <a:r>
              <a:rPr sz="825">
                <a:solidFill>
                  <a:srgbClr val="DCDCDC"/>
                </a:solidFill>
                <a:latin typeface="Consolas"/>
                <a:cs typeface="Consolas"/>
              </a:rPr>
              <a:t>= </a:t>
            </a:r>
            <a:r>
              <a:rPr sz="825" spc="-8">
                <a:solidFill>
                  <a:srgbClr val="D3D3D3"/>
                </a:solidFill>
                <a:latin typeface="Consolas"/>
                <a:cs typeface="Consolas"/>
              </a:rPr>
              <a:t>sc-&gt;keypad-&gt;getKey</a:t>
            </a:r>
            <a:r>
              <a:rPr sz="825" spc="-8">
                <a:solidFill>
                  <a:srgbClr val="DCDCDC"/>
                </a:solidFill>
                <a:latin typeface="Consolas"/>
                <a:cs typeface="Consolas"/>
              </a:rPr>
              <a:t>(); </a:t>
            </a:r>
            <a:r>
              <a:rPr sz="825" spc="-4">
                <a:solidFill>
                  <a:srgbClr val="DCDCDC"/>
                </a:solidFill>
                <a:latin typeface="Consolas"/>
                <a:cs typeface="Consolas"/>
              </a:rPr>
              <a:t> </a:t>
            </a:r>
            <a:r>
              <a:rPr sz="825" spc="-8">
                <a:solidFill>
                  <a:srgbClr val="559CD5"/>
                </a:solidFill>
                <a:latin typeface="Consolas"/>
                <a:cs typeface="Consolas"/>
              </a:rPr>
              <a:t>while</a:t>
            </a:r>
            <a:r>
              <a:rPr sz="825" spc="-15">
                <a:solidFill>
                  <a:srgbClr val="559CD5"/>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key</a:t>
            </a:r>
            <a:r>
              <a:rPr sz="825" spc="-11">
                <a:solidFill>
                  <a:srgbClr val="D3D3D3"/>
                </a:solidFill>
                <a:latin typeface="Consolas"/>
                <a:cs typeface="Consolas"/>
              </a:rPr>
              <a:t> </a:t>
            </a:r>
            <a:r>
              <a:rPr sz="825" spc="-4">
                <a:solidFill>
                  <a:srgbClr val="DCDCDC"/>
                </a:solidFill>
                <a:latin typeface="Consolas"/>
                <a:cs typeface="Consolas"/>
              </a:rPr>
              <a:t>!=</a:t>
            </a:r>
            <a:r>
              <a:rPr sz="825" spc="-15">
                <a:solidFill>
                  <a:srgbClr val="DCDCDC"/>
                </a:solidFill>
                <a:latin typeface="Consolas"/>
                <a:cs typeface="Consolas"/>
              </a:rPr>
              <a:t> </a:t>
            </a:r>
            <a:r>
              <a:rPr sz="825" spc="-4">
                <a:solidFill>
                  <a:srgbClr val="CE9178"/>
                </a:solidFill>
                <a:latin typeface="Consolas"/>
                <a:cs typeface="Consolas"/>
              </a:rPr>
              <a:t>'A'</a:t>
            </a:r>
            <a:r>
              <a:rPr sz="825" spc="-11">
                <a:solidFill>
                  <a:srgbClr val="CE9178"/>
                </a:solidFill>
                <a:latin typeface="Consolas"/>
                <a:cs typeface="Consolas"/>
              </a:rPr>
              <a:t> </a:t>
            </a:r>
            <a:r>
              <a:rPr sz="825" spc="-4">
                <a:solidFill>
                  <a:srgbClr val="DCDCDC"/>
                </a:solidFill>
                <a:latin typeface="Consolas"/>
                <a:cs typeface="Consolas"/>
              </a:rPr>
              <a:t>&amp;&amp;</a:t>
            </a:r>
            <a:r>
              <a:rPr sz="825" spc="-15">
                <a:solidFill>
                  <a:srgbClr val="DCDCDC"/>
                </a:solidFill>
                <a:latin typeface="Consolas"/>
                <a:cs typeface="Consolas"/>
              </a:rPr>
              <a:t> </a:t>
            </a:r>
            <a:r>
              <a:rPr sz="825" spc="-4">
                <a:solidFill>
                  <a:srgbClr val="D3D3D3"/>
                </a:solidFill>
                <a:latin typeface="Consolas"/>
                <a:cs typeface="Consolas"/>
              </a:rPr>
              <a:t>key</a:t>
            </a:r>
            <a:r>
              <a:rPr sz="825" spc="-11">
                <a:solidFill>
                  <a:srgbClr val="D3D3D3"/>
                </a:solidFill>
                <a:latin typeface="Consolas"/>
                <a:cs typeface="Consolas"/>
              </a:rPr>
              <a:t> </a:t>
            </a:r>
            <a:r>
              <a:rPr sz="825" spc="-4">
                <a:solidFill>
                  <a:srgbClr val="DCDCDC"/>
                </a:solidFill>
                <a:latin typeface="Consolas"/>
                <a:cs typeface="Consolas"/>
              </a:rPr>
              <a:t>!=</a:t>
            </a:r>
            <a:r>
              <a:rPr sz="825" spc="-15">
                <a:solidFill>
                  <a:srgbClr val="DCDCDC"/>
                </a:solidFill>
                <a:latin typeface="Consolas"/>
                <a:cs typeface="Consolas"/>
              </a:rPr>
              <a:t> </a:t>
            </a:r>
            <a:r>
              <a:rPr sz="825" spc="-8">
                <a:solidFill>
                  <a:srgbClr val="CE9178"/>
                </a:solidFill>
                <a:latin typeface="Consolas"/>
                <a:cs typeface="Consolas"/>
              </a:rPr>
              <a:t>'#'</a:t>
            </a:r>
            <a:r>
              <a:rPr sz="825" spc="-8">
                <a:solidFill>
                  <a:srgbClr val="DCDCDC"/>
                </a:solidFill>
                <a:latin typeface="Consolas"/>
                <a:cs typeface="Consolas"/>
              </a:rPr>
              <a:t>)</a:t>
            </a:r>
            <a:r>
              <a:rPr sz="825" spc="-11">
                <a:solidFill>
                  <a:srgbClr val="DCDCDC"/>
                </a:solidFill>
                <a:latin typeface="Consolas"/>
                <a:cs typeface="Consolas"/>
              </a:rPr>
              <a:t> </a:t>
            </a:r>
            <a:r>
              <a:rPr sz="825">
                <a:solidFill>
                  <a:srgbClr val="DCDCDC"/>
                </a:solidFill>
                <a:latin typeface="Consolas"/>
                <a:cs typeface="Consolas"/>
              </a:rPr>
              <a:t>{</a:t>
            </a:r>
            <a:endParaRPr sz="825">
              <a:latin typeface="Consolas"/>
              <a:cs typeface="Consolas"/>
            </a:endParaRPr>
          </a:p>
          <a:p>
            <a:pPr marL="237649">
              <a:lnSpc>
                <a:spcPct val="100000"/>
              </a:lnSpc>
            </a:pPr>
            <a:r>
              <a:rPr sz="825" spc="-4">
                <a:solidFill>
                  <a:srgbClr val="D3D3D3"/>
                </a:solidFill>
                <a:latin typeface="Consolas"/>
                <a:cs typeface="Consolas"/>
              </a:rPr>
              <a:t>key</a:t>
            </a:r>
            <a:r>
              <a:rPr sz="825" spc="-26">
                <a:solidFill>
                  <a:srgbClr val="D3D3D3"/>
                </a:solidFill>
                <a:latin typeface="Consolas"/>
                <a:cs typeface="Consolas"/>
              </a:rPr>
              <a:t> </a:t>
            </a:r>
            <a:r>
              <a:rPr sz="825">
                <a:solidFill>
                  <a:srgbClr val="DCDCDC"/>
                </a:solidFill>
                <a:latin typeface="Consolas"/>
                <a:cs typeface="Consolas"/>
              </a:rPr>
              <a:t>=</a:t>
            </a:r>
            <a:r>
              <a:rPr sz="825" spc="-22">
                <a:solidFill>
                  <a:srgbClr val="DCDCDC"/>
                </a:solidFill>
                <a:latin typeface="Consolas"/>
                <a:cs typeface="Consolas"/>
              </a:rPr>
              <a:t> </a:t>
            </a:r>
            <a:r>
              <a:rPr sz="825" spc="-8">
                <a:solidFill>
                  <a:srgbClr val="D3D3D3"/>
                </a:solidFill>
                <a:latin typeface="Consolas"/>
                <a:cs typeface="Consolas"/>
              </a:rPr>
              <a:t>sc-&gt;keypad-&gt;getKey</a:t>
            </a:r>
            <a:r>
              <a:rPr sz="825" spc="-8">
                <a:solidFill>
                  <a:srgbClr val="DCDCDC"/>
                </a:solidFill>
                <a:latin typeface="Consolas"/>
                <a:cs typeface="Consolas"/>
              </a:rPr>
              <a:t>();</a:t>
            </a:r>
            <a:endParaRPr sz="825">
              <a:latin typeface="Consolas"/>
              <a:cs typeface="Consolas"/>
            </a:endParaRPr>
          </a:p>
          <a:p>
            <a:pPr marL="9525">
              <a:lnSpc>
                <a:spcPct val="100000"/>
              </a:lnSpc>
            </a:pPr>
            <a:r>
              <a:rPr sz="825">
                <a:solidFill>
                  <a:srgbClr val="DCDCDC"/>
                </a:solidFill>
                <a:latin typeface="Consolas"/>
                <a:cs typeface="Consolas"/>
              </a:rPr>
              <a:t>}</a:t>
            </a:r>
            <a:endParaRPr sz="825">
              <a:latin typeface="Consolas"/>
              <a:cs typeface="Consolas"/>
            </a:endParaRPr>
          </a:p>
        </p:txBody>
      </p:sp>
      <p:sp>
        <p:nvSpPr>
          <p:cNvPr id="8" name="object 8"/>
          <p:cNvSpPr txBox="1"/>
          <p:nvPr/>
        </p:nvSpPr>
        <p:spPr>
          <a:xfrm>
            <a:off x="581634" y="2901695"/>
            <a:ext cx="1963103" cy="522923"/>
          </a:xfrm>
          <a:prstGeom prst="rect">
            <a:avLst/>
          </a:prstGeom>
        </p:spPr>
        <p:txBody>
          <a:bodyPr vert="horz" wrap="square" lIns="0" tIns="9525" rIns="0" bIns="0" rtlCol="0">
            <a:spAutoFit/>
          </a:bodyPr>
          <a:lstStyle/>
          <a:p>
            <a:pPr marL="9525">
              <a:lnSpc>
                <a:spcPct val="100000"/>
              </a:lnSpc>
              <a:spcBef>
                <a:spcPts val="75"/>
              </a:spcBef>
            </a:pPr>
            <a:r>
              <a:rPr sz="825" spc="-8">
                <a:solidFill>
                  <a:srgbClr val="559CD5"/>
                </a:solidFill>
                <a:latin typeface="Consolas"/>
                <a:cs typeface="Consolas"/>
              </a:rPr>
              <a:t>bool</a:t>
            </a:r>
            <a:r>
              <a:rPr sz="825" spc="-19">
                <a:solidFill>
                  <a:srgbClr val="559CD5"/>
                </a:solidFill>
                <a:latin typeface="Consolas"/>
                <a:cs typeface="Consolas"/>
              </a:rPr>
              <a:t> </a:t>
            </a:r>
            <a:r>
              <a:rPr sz="825" spc="-8">
                <a:solidFill>
                  <a:srgbClr val="D3D3D3"/>
                </a:solidFill>
                <a:latin typeface="Consolas"/>
                <a:cs typeface="Consolas"/>
              </a:rPr>
              <a:t>readyToLock</a:t>
            </a:r>
            <a:r>
              <a:rPr sz="825" spc="-11">
                <a:solidFill>
                  <a:srgbClr val="D3D3D3"/>
                </a:solidFill>
                <a:latin typeface="Consolas"/>
                <a:cs typeface="Consolas"/>
              </a:rPr>
              <a:t> </a:t>
            </a:r>
            <a:r>
              <a:rPr sz="825">
                <a:solidFill>
                  <a:srgbClr val="DCDCDC"/>
                </a:solidFill>
                <a:latin typeface="Consolas"/>
                <a:cs typeface="Consolas"/>
              </a:rPr>
              <a:t>=</a:t>
            </a:r>
            <a:r>
              <a:rPr sz="825" spc="-15">
                <a:solidFill>
                  <a:srgbClr val="DCDCDC"/>
                </a:solidFill>
                <a:latin typeface="Consolas"/>
                <a:cs typeface="Consolas"/>
              </a:rPr>
              <a:t> </a:t>
            </a:r>
            <a:r>
              <a:rPr sz="825" spc="-8">
                <a:solidFill>
                  <a:srgbClr val="559CD5"/>
                </a:solidFill>
                <a:latin typeface="Consolas"/>
                <a:cs typeface="Consolas"/>
              </a:rPr>
              <a:t>true</a:t>
            </a:r>
            <a:r>
              <a:rPr sz="825" spc="-8">
                <a:solidFill>
                  <a:srgbClr val="DCDCDC"/>
                </a:solidFill>
                <a:latin typeface="Consolas"/>
                <a:cs typeface="Consolas"/>
              </a:rPr>
              <a:t>;</a:t>
            </a:r>
            <a:endParaRPr sz="825">
              <a:latin typeface="Consolas"/>
              <a:cs typeface="Consolas"/>
            </a:endParaRPr>
          </a:p>
          <a:p>
            <a:pPr marL="9525">
              <a:lnSpc>
                <a:spcPct val="100000"/>
              </a:lnSpc>
              <a:spcBef>
                <a:spcPts val="4"/>
              </a:spcBef>
            </a:pPr>
            <a:r>
              <a:rPr sz="825" spc="-4">
                <a:solidFill>
                  <a:srgbClr val="559CD5"/>
                </a:solidFill>
                <a:latin typeface="Consolas"/>
                <a:cs typeface="Consolas"/>
              </a:rPr>
              <a:t>if</a:t>
            </a:r>
            <a:r>
              <a:rPr sz="825" spc="-15">
                <a:solidFill>
                  <a:srgbClr val="559CD5"/>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key</a:t>
            </a:r>
            <a:r>
              <a:rPr sz="825" spc="-11">
                <a:solidFill>
                  <a:srgbClr val="D3D3D3"/>
                </a:solidFill>
                <a:latin typeface="Consolas"/>
                <a:cs typeface="Consolas"/>
              </a:rPr>
              <a:t> </a:t>
            </a:r>
            <a:r>
              <a:rPr sz="825" spc="-4">
                <a:solidFill>
                  <a:srgbClr val="DCDCDC"/>
                </a:solidFill>
                <a:latin typeface="Consolas"/>
                <a:cs typeface="Consolas"/>
              </a:rPr>
              <a:t>==</a:t>
            </a:r>
            <a:r>
              <a:rPr sz="825" spc="-15">
                <a:solidFill>
                  <a:srgbClr val="DCDCDC"/>
                </a:solidFill>
                <a:latin typeface="Consolas"/>
                <a:cs typeface="Consolas"/>
              </a:rPr>
              <a:t> </a:t>
            </a:r>
            <a:r>
              <a:rPr sz="825" spc="-4">
                <a:solidFill>
                  <a:srgbClr val="CE9178"/>
                </a:solidFill>
                <a:latin typeface="Consolas"/>
                <a:cs typeface="Consolas"/>
              </a:rPr>
              <a:t>'A'</a:t>
            </a:r>
            <a:r>
              <a:rPr sz="825" spc="-11">
                <a:solidFill>
                  <a:srgbClr val="CE9178"/>
                </a:solidFill>
                <a:latin typeface="Consolas"/>
                <a:cs typeface="Consolas"/>
              </a:rPr>
              <a:t> </a:t>
            </a:r>
            <a:r>
              <a:rPr sz="825" spc="-4">
                <a:solidFill>
                  <a:srgbClr val="DCDCDC"/>
                </a:solidFill>
                <a:latin typeface="Consolas"/>
                <a:cs typeface="Consolas"/>
              </a:rPr>
              <a:t>||</a:t>
            </a:r>
            <a:r>
              <a:rPr sz="825" spc="-15">
                <a:solidFill>
                  <a:srgbClr val="DCDCDC"/>
                </a:solidFill>
                <a:latin typeface="Consolas"/>
                <a:cs typeface="Consolas"/>
              </a:rPr>
              <a:t> </a:t>
            </a:r>
            <a:r>
              <a:rPr sz="825" spc="-8">
                <a:solidFill>
                  <a:srgbClr val="D3D3D3"/>
                </a:solidFill>
                <a:latin typeface="Consolas"/>
                <a:cs typeface="Consolas"/>
              </a:rPr>
              <a:t>newCodeNeeded</a:t>
            </a:r>
            <a:r>
              <a:rPr sz="825" spc="-8">
                <a:solidFill>
                  <a:srgbClr val="DCDCDC"/>
                </a:solidFill>
                <a:latin typeface="Consolas"/>
                <a:cs typeface="Consolas"/>
              </a:rPr>
              <a:t>)</a:t>
            </a:r>
            <a:r>
              <a:rPr sz="825" spc="-11">
                <a:solidFill>
                  <a:srgbClr val="DCDCDC"/>
                </a:solidFill>
                <a:latin typeface="Consolas"/>
                <a:cs typeface="Consolas"/>
              </a:rPr>
              <a:t> </a:t>
            </a:r>
            <a:r>
              <a:rPr sz="825">
                <a:solidFill>
                  <a:srgbClr val="DCDCDC"/>
                </a:solidFill>
                <a:latin typeface="Consolas"/>
                <a:cs typeface="Consolas"/>
              </a:rPr>
              <a:t>{</a:t>
            </a:r>
            <a:endParaRPr sz="825">
              <a:latin typeface="Consolas"/>
              <a:cs typeface="Consolas"/>
            </a:endParaRPr>
          </a:p>
          <a:p>
            <a:pPr marL="237649">
              <a:lnSpc>
                <a:spcPct val="100000"/>
              </a:lnSpc>
            </a:pPr>
            <a:r>
              <a:rPr sz="825" spc="-8">
                <a:solidFill>
                  <a:srgbClr val="D3D3D3"/>
                </a:solidFill>
                <a:latin typeface="Consolas"/>
                <a:cs typeface="Consolas"/>
              </a:rPr>
              <a:t>readyToLock</a:t>
            </a:r>
            <a:r>
              <a:rPr sz="825" spc="-11">
                <a:solidFill>
                  <a:srgbClr val="D3D3D3"/>
                </a:solidFill>
                <a:latin typeface="Consolas"/>
                <a:cs typeface="Consolas"/>
              </a:rPr>
              <a:t> </a:t>
            </a:r>
            <a:r>
              <a:rPr sz="825">
                <a:solidFill>
                  <a:srgbClr val="DCDCDC"/>
                </a:solidFill>
                <a:latin typeface="Consolas"/>
                <a:cs typeface="Consolas"/>
              </a:rPr>
              <a:t>=</a:t>
            </a:r>
            <a:r>
              <a:rPr sz="825" spc="-11">
                <a:solidFill>
                  <a:srgbClr val="DCDCDC"/>
                </a:solidFill>
                <a:latin typeface="Consolas"/>
                <a:cs typeface="Consolas"/>
              </a:rPr>
              <a:t> </a:t>
            </a:r>
            <a:r>
              <a:rPr sz="825" spc="-8">
                <a:solidFill>
                  <a:srgbClr val="D3D3D3"/>
                </a:solidFill>
                <a:latin typeface="Consolas"/>
                <a:cs typeface="Consolas"/>
              </a:rPr>
              <a:t>setNewCode</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a:p>
            <a:pPr marL="9525">
              <a:lnSpc>
                <a:spcPct val="100000"/>
              </a:lnSpc>
            </a:pPr>
            <a:r>
              <a:rPr sz="825">
                <a:solidFill>
                  <a:srgbClr val="DCDCDC"/>
                </a:solidFill>
                <a:latin typeface="Consolas"/>
                <a:cs typeface="Consolas"/>
              </a:rPr>
              <a:t>}</a:t>
            </a:r>
            <a:endParaRPr sz="825">
              <a:latin typeface="Consolas"/>
              <a:cs typeface="Consolas"/>
            </a:endParaRPr>
          </a:p>
        </p:txBody>
      </p:sp>
      <p:sp>
        <p:nvSpPr>
          <p:cNvPr id="9" name="object 9"/>
          <p:cNvSpPr txBox="1"/>
          <p:nvPr/>
        </p:nvSpPr>
        <p:spPr>
          <a:xfrm>
            <a:off x="581634" y="3530536"/>
            <a:ext cx="2248376" cy="1528762"/>
          </a:xfrm>
          <a:prstGeom prst="rect">
            <a:avLst/>
          </a:prstGeom>
        </p:spPr>
        <p:txBody>
          <a:bodyPr vert="horz" wrap="square" lIns="0" tIns="9525" rIns="0" bIns="0" rtlCol="0">
            <a:spAutoFit/>
          </a:bodyPr>
          <a:lstStyle/>
          <a:p>
            <a:pPr marL="237649" marR="1032986" indent="-228600">
              <a:lnSpc>
                <a:spcPct val="100000"/>
              </a:lnSpc>
              <a:spcBef>
                <a:spcPts val="75"/>
              </a:spcBef>
            </a:pPr>
            <a:r>
              <a:rPr sz="825" spc="-4">
                <a:solidFill>
                  <a:srgbClr val="559CD5"/>
                </a:solidFill>
                <a:latin typeface="Consolas"/>
                <a:cs typeface="Consolas"/>
              </a:rPr>
              <a:t>if </a:t>
            </a:r>
            <a:r>
              <a:rPr sz="825" spc="-8">
                <a:solidFill>
                  <a:srgbClr val="DCDCDC"/>
                </a:solidFill>
                <a:latin typeface="Consolas"/>
                <a:cs typeface="Consolas"/>
              </a:rPr>
              <a:t>(</a:t>
            </a:r>
            <a:r>
              <a:rPr sz="825" spc="-8">
                <a:solidFill>
                  <a:srgbClr val="D3D3D3"/>
                </a:solidFill>
                <a:latin typeface="Consolas"/>
                <a:cs typeface="Consolas"/>
              </a:rPr>
              <a:t>readyToLock</a:t>
            </a:r>
            <a:r>
              <a:rPr sz="825" spc="-8">
                <a:solidFill>
                  <a:srgbClr val="DCDCDC"/>
                </a:solidFill>
                <a:latin typeface="Consolas"/>
                <a:cs typeface="Consolas"/>
              </a:rPr>
              <a:t>) </a:t>
            </a:r>
            <a:r>
              <a:rPr sz="825">
                <a:solidFill>
                  <a:srgbClr val="DCDCDC"/>
                </a:solidFill>
                <a:latin typeface="Consolas"/>
                <a:cs typeface="Consolas"/>
              </a:rPr>
              <a:t>{ </a:t>
            </a:r>
            <a:r>
              <a:rPr sz="825" spc="4">
                <a:solidFill>
                  <a:srgbClr val="DCDCDC"/>
                </a:solidFill>
                <a:latin typeface="Consolas"/>
                <a:cs typeface="Consolas"/>
              </a:rPr>
              <a:t> </a:t>
            </a:r>
            <a:r>
              <a:rPr sz="825" spc="-8">
                <a:solidFill>
                  <a:srgbClr val="D3D3D3"/>
                </a:solidFill>
                <a:latin typeface="Consolas"/>
                <a:cs typeface="Consolas"/>
              </a:rPr>
              <a:t>sc-&gt;lcd-</a:t>
            </a:r>
            <a:r>
              <a:rPr sz="825" spc="-4">
                <a:solidFill>
                  <a:srgbClr val="D3D3D3"/>
                </a:solidFill>
                <a:latin typeface="Consolas"/>
                <a:cs typeface="Consolas"/>
              </a:rPr>
              <a:t>&gt;clea</a:t>
            </a:r>
            <a:r>
              <a:rPr sz="825" spc="-15">
                <a:solidFill>
                  <a:srgbClr val="D3D3D3"/>
                </a:solidFill>
                <a:latin typeface="Consolas"/>
                <a:cs typeface="Consolas"/>
              </a:rPr>
              <a:t>r</a:t>
            </a:r>
            <a:r>
              <a:rPr sz="825" spc="-8">
                <a:solidFill>
                  <a:srgbClr val="DCDCDC"/>
                </a:solidFill>
                <a:latin typeface="Consolas"/>
                <a:cs typeface="Consolas"/>
              </a:rPr>
              <a:t>();</a:t>
            </a:r>
            <a:endParaRPr sz="825">
              <a:latin typeface="Consolas"/>
              <a:cs typeface="Consolas"/>
            </a:endParaRPr>
          </a:p>
          <a:p>
            <a:pPr marL="237649">
              <a:lnSpc>
                <a:spcPct val="100000"/>
              </a:lnSpc>
              <a:spcBef>
                <a:spcPts val="4"/>
              </a:spcBef>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5</a:t>
            </a:r>
            <a:r>
              <a:rPr sz="825" spc="-8">
                <a:solidFill>
                  <a:srgbClr val="DCDCDC"/>
                </a:solidFill>
                <a:latin typeface="Consolas"/>
                <a:cs typeface="Consolas"/>
              </a:rPr>
              <a:t>,</a:t>
            </a:r>
            <a:r>
              <a:rPr sz="825" spc="-26">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237649" marR="3810">
              <a:lnSpc>
                <a:spcPct val="100000"/>
              </a:lnSpc>
            </a:pPr>
            <a:r>
              <a:rPr sz="825" spc="-8">
                <a:solidFill>
                  <a:srgbClr val="D3D3D3"/>
                </a:solidFill>
                <a:latin typeface="Consolas"/>
                <a:cs typeface="Consolas"/>
              </a:rPr>
              <a:t>sc-&gt;lcd-&gt;</a:t>
            </a:r>
            <a:r>
              <a:rPr sz="825" spc="-8">
                <a:solidFill>
                  <a:srgbClr val="E97366"/>
                </a:solidFill>
                <a:latin typeface="Consolas"/>
                <a:cs typeface="Consolas"/>
              </a:rPr>
              <a:t>write</a:t>
            </a:r>
            <a:r>
              <a:rPr sz="825" spc="-8">
                <a:solidFill>
                  <a:srgbClr val="DCDCDC"/>
                </a:solidFill>
                <a:latin typeface="Consolas"/>
                <a:cs typeface="Consolas"/>
              </a:rPr>
              <a:t>(</a:t>
            </a:r>
            <a:r>
              <a:rPr sz="825" spc="-8">
                <a:solidFill>
                  <a:srgbClr val="D3D3D3"/>
                </a:solidFill>
                <a:latin typeface="Consolas"/>
                <a:cs typeface="Consolas"/>
              </a:rPr>
              <a:t>ICON_UNLOCKED_CHAR</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a:t>
            </a:r>
            <a:r>
              <a:rPr sz="825" spc="-15">
                <a:solidFill>
                  <a:srgbClr val="CE9178"/>
                </a:solidFill>
                <a:latin typeface="Consolas"/>
                <a:cs typeface="Consolas"/>
              </a:rPr>
              <a:t> </a:t>
            </a:r>
            <a:r>
              <a:rPr sz="825" spc="-8">
                <a:solidFill>
                  <a:srgbClr val="CE9178"/>
                </a:solidFill>
                <a:latin typeface="Consolas"/>
                <a:cs typeface="Consolas"/>
              </a:rPr>
              <a:t>"</a:t>
            </a:r>
            <a:r>
              <a:rPr sz="825" spc="-8">
                <a:solidFill>
                  <a:srgbClr val="DCDCDC"/>
                </a:solidFill>
                <a:latin typeface="Consolas"/>
                <a:cs typeface="Consolas"/>
              </a:rPr>
              <a:t>);</a:t>
            </a:r>
            <a:endParaRPr sz="825">
              <a:latin typeface="Consolas"/>
              <a:cs typeface="Consolas"/>
            </a:endParaRPr>
          </a:p>
          <a:p>
            <a:pPr marL="237649" marR="118110">
              <a:lnSpc>
                <a:spcPct val="100000"/>
              </a:lnSpc>
            </a:pPr>
            <a:r>
              <a:rPr sz="825" spc="-8">
                <a:solidFill>
                  <a:srgbClr val="D3D3D3"/>
                </a:solidFill>
                <a:latin typeface="Consolas"/>
                <a:cs typeface="Consolas"/>
              </a:rPr>
              <a:t>sc-&gt;lcd-&gt;</a:t>
            </a:r>
            <a:r>
              <a:rPr sz="825" spc="-8">
                <a:solidFill>
                  <a:srgbClr val="E97366"/>
                </a:solidFill>
                <a:latin typeface="Consolas"/>
                <a:cs typeface="Consolas"/>
              </a:rPr>
              <a:t>write</a:t>
            </a:r>
            <a:r>
              <a:rPr sz="825" spc="-8">
                <a:solidFill>
                  <a:srgbClr val="DCDCDC"/>
                </a:solidFill>
                <a:latin typeface="Consolas"/>
                <a:cs typeface="Consolas"/>
              </a:rPr>
              <a:t>(</a:t>
            </a:r>
            <a:r>
              <a:rPr sz="825" spc="-8">
                <a:solidFill>
                  <a:srgbClr val="D3D3D3"/>
                </a:solidFill>
                <a:latin typeface="Consolas"/>
                <a:cs typeface="Consolas"/>
              </a:rPr>
              <a:t>ICON_RIGHT_ARROW</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a:t>
            </a:r>
            <a:r>
              <a:rPr sz="825" spc="-15">
                <a:solidFill>
                  <a:srgbClr val="CE9178"/>
                </a:solidFill>
                <a:latin typeface="Consolas"/>
                <a:cs typeface="Consolas"/>
              </a:rPr>
              <a:t> </a:t>
            </a:r>
            <a:r>
              <a:rPr sz="825" spc="-8">
                <a:solidFill>
                  <a:srgbClr val="CE9178"/>
                </a:solidFill>
                <a:latin typeface="Consolas"/>
                <a:cs typeface="Consolas"/>
              </a:rPr>
              <a:t>"</a:t>
            </a:r>
            <a:r>
              <a:rPr sz="825" spc="-8">
                <a:solidFill>
                  <a:srgbClr val="DCDCDC"/>
                </a:solidFill>
                <a:latin typeface="Consolas"/>
                <a:cs typeface="Consolas"/>
              </a:rPr>
              <a:t>);</a:t>
            </a:r>
            <a:endParaRPr sz="825">
              <a:latin typeface="Consolas"/>
              <a:cs typeface="Consolas"/>
            </a:endParaRPr>
          </a:p>
          <a:p>
            <a:pPr marL="237649" marR="118110">
              <a:lnSpc>
                <a:spcPct val="100000"/>
              </a:lnSpc>
            </a:pPr>
            <a:r>
              <a:rPr sz="825" spc="-8">
                <a:solidFill>
                  <a:srgbClr val="D3D3D3"/>
                </a:solidFill>
                <a:latin typeface="Consolas"/>
                <a:cs typeface="Consolas"/>
              </a:rPr>
              <a:t>sc-&gt;lcd-&gt;</a:t>
            </a:r>
            <a:r>
              <a:rPr sz="825" spc="-8">
                <a:solidFill>
                  <a:srgbClr val="E97366"/>
                </a:solidFill>
                <a:latin typeface="Consolas"/>
                <a:cs typeface="Consolas"/>
              </a:rPr>
              <a:t>write</a:t>
            </a:r>
            <a:r>
              <a:rPr sz="825" spc="-8">
                <a:solidFill>
                  <a:srgbClr val="DCDCDC"/>
                </a:solidFill>
                <a:latin typeface="Consolas"/>
                <a:cs typeface="Consolas"/>
              </a:rPr>
              <a:t>(</a:t>
            </a:r>
            <a:r>
              <a:rPr sz="825" spc="-8">
                <a:solidFill>
                  <a:srgbClr val="D3D3D3"/>
                </a:solidFill>
                <a:latin typeface="Consolas"/>
                <a:cs typeface="Consolas"/>
              </a:rPr>
              <a:t>ICON_LOCKED_CHAR</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safeState</a:t>
            </a:r>
            <a:r>
              <a:rPr sz="825" spc="-8">
                <a:solidFill>
                  <a:srgbClr val="DCDCDC"/>
                </a:solidFill>
                <a:latin typeface="Consolas"/>
                <a:cs typeface="Consolas"/>
              </a:rPr>
              <a:t>.</a:t>
            </a:r>
            <a:r>
              <a:rPr sz="825" spc="-8">
                <a:solidFill>
                  <a:srgbClr val="D3D3D3"/>
                </a:solidFill>
                <a:latin typeface="Consolas"/>
                <a:cs typeface="Consolas"/>
              </a:rPr>
              <a:t>lock</a:t>
            </a:r>
            <a:r>
              <a:rPr sz="825" spc="-8">
                <a:solidFill>
                  <a:srgbClr val="DCDCDC"/>
                </a:solidFill>
                <a:latin typeface="Consolas"/>
                <a:cs typeface="Consolas"/>
              </a:rPr>
              <a:t>();</a:t>
            </a:r>
            <a:endParaRPr sz="825">
              <a:latin typeface="Consolas"/>
              <a:cs typeface="Consolas"/>
            </a:endParaRPr>
          </a:p>
          <a:p>
            <a:pPr marL="237649" marR="632936">
              <a:lnSpc>
                <a:spcPct val="100000"/>
              </a:lnSpc>
            </a:pPr>
            <a:r>
              <a:rPr sz="825" spc="-8">
                <a:solidFill>
                  <a:srgbClr val="D3D3D3"/>
                </a:solidFill>
                <a:latin typeface="Consolas"/>
                <a:cs typeface="Consolas"/>
              </a:rPr>
              <a:t>lock</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 </a:t>
            </a:r>
            <a:r>
              <a:rPr sz="825" spc="-4">
                <a:solidFill>
                  <a:srgbClr val="DCDCDC"/>
                </a:solidFill>
                <a:latin typeface="Consolas"/>
                <a:cs typeface="Consolas"/>
              </a:rPr>
              <a:t> </a:t>
            </a:r>
            <a:r>
              <a:rPr sz="825" spc="-8">
                <a:solidFill>
                  <a:srgbClr val="D3D3D3"/>
                </a:solidFill>
                <a:latin typeface="Consolas"/>
                <a:cs typeface="Consolas"/>
              </a:rPr>
              <a:t>showWaitScreen</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r>
              <a:rPr sz="825" spc="-38">
                <a:solidFill>
                  <a:srgbClr val="DCDCDC"/>
                </a:solidFill>
                <a:latin typeface="Consolas"/>
                <a:cs typeface="Consolas"/>
              </a:rPr>
              <a:t> </a:t>
            </a:r>
            <a:r>
              <a:rPr sz="825" spc="-8">
                <a:solidFill>
                  <a:srgbClr val="B5CEA8"/>
                </a:solidFill>
                <a:latin typeface="Consolas"/>
                <a:cs typeface="Consolas"/>
              </a:rPr>
              <a:t>100</a:t>
            </a:r>
            <a:r>
              <a:rPr sz="825" spc="-8">
                <a:solidFill>
                  <a:srgbClr val="DCDCDC"/>
                </a:solidFill>
                <a:latin typeface="Consolas"/>
                <a:cs typeface="Consolas"/>
              </a:rPr>
              <a:t>);</a:t>
            </a:r>
            <a:endParaRPr sz="825">
              <a:latin typeface="Consolas"/>
              <a:cs typeface="Consolas"/>
            </a:endParaRPr>
          </a:p>
          <a:p>
            <a:pPr marL="9525">
              <a:lnSpc>
                <a:spcPct val="100000"/>
              </a:lnSpc>
            </a:pPr>
            <a:r>
              <a:rPr sz="825" spc="-8">
                <a:solidFill>
                  <a:srgbClr val="DCDCDC"/>
                </a:solidFill>
                <a:latin typeface="Consolas"/>
                <a:cs typeface="Consolas"/>
              </a:rPr>
              <a:t>}}</a:t>
            </a:r>
            <a:endParaRPr sz="825">
              <a:latin typeface="Consolas"/>
              <a:cs typeface="Consolas"/>
            </a:endParaRPr>
          </a:p>
        </p:txBody>
      </p:sp>
      <p:sp>
        <p:nvSpPr>
          <p:cNvPr id="10" name="object 10"/>
          <p:cNvSpPr txBox="1"/>
          <p:nvPr/>
        </p:nvSpPr>
        <p:spPr>
          <a:xfrm>
            <a:off x="4352829" y="17906"/>
            <a:ext cx="3849529" cy="5049679"/>
          </a:xfrm>
          <a:prstGeom prst="rect">
            <a:avLst/>
          </a:prstGeom>
        </p:spPr>
        <p:txBody>
          <a:bodyPr vert="horz" wrap="square" lIns="0" tIns="9525" rIns="0" bIns="0" rtlCol="0">
            <a:spAutoFit/>
          </a:bodyPr>
          <a:lstStyle/>
          <a:p>
            <a:pPr marL="9525">
              <a:lnSpc>
                <a:spcPct val="100000"/>
              </a:lnSpc>
              <a:spcBef>
                <a:spcPts val="75"/>
              </a:spcBef>
            </a:pPr>
            <a:r>
              <a:rPr sz="825" spc="-4">
                <a:solidFill>
                  <a:srgbClr val="717B81"/>
                </a:solidFill>
                <a:latin typeface="Consolas"/>
                <a:cs typeface="Consolas"/>
              </a:rPr>
              <a:t>/*</a:t>
            </a:r>
            <a:r>
              <a:rPr sz="825" spc="-15">
                <a:solidFill>
                  <a:srgbClr val="717B81"/>
                </a:solidFill>
                <a:latin typeface="Consolas"/>
                <a:cs typeface="Consolas"/>
              </a:rPr>
              <a:t> </a:t>
            </a:r>
            <a:r>
              <a:rPr sz="825" spc="-8">
                <a:solidFill>
                  <a:srgbClr val="717B81"/>
                </a:solidFill>
                <a:latin typeface="Consolas"/>
                <a:cs typeface="Consolas"/>
              </a:rPr>
              <a:t>Logic</a:t>
            </a:r>
            <a:r>
              <a:rPr sz="825" spc="-11">
                <a:solidFill>
                  <a:srgbClr val="717B81"/>
                </a:solidFill>
                <a:latin typeface="Consolas"/>
                <a:cs typeface="Consolas"/>
              </a:rPr>
              <a:t> </a:t>
            </a:r>
            <a:r>
              <a:rPr sz="825" spc="-4">
                <a:solidFill>
                  <a:srgbClr val="717B81"/>
                </a:solidFill>
                <a:latin typeface="Consolas"/>
                <a:cs typeface="Consolas"/>
              </a:rPr>
              <a:t>for</a:t>
            </a:r>
            <a:r>
              <a:rPr sz="825" spc="-11">
                <a:solidFill>
                  <a:srgbClr val="717B81"/>
                </a:solidFill>
                <a:latin typeface="Consolas"/>
                <a:cs typeface="Consolas"/>
              </a:rPr>
              <a:t> </a:t>
            </a:r>
            <a:r>
              <a:rPr sz="825" spc="-8">
                <a:solidFill>
                  <a:srgbClr val="717B81"/>
                </a:solidFill>
                <a:latin typeface="Consolas"/>
                <a:cs typeface="Consolas"/>
              </a:rPr>
              <a:t>when</a:t>
            </a:r>
            <a:r>
              <a:rPr sz="825" spc="-11">
                <a:solidFill>
                  <a:srgbClr val="717B81"/>
                </a:solidFill>
                <a:latin typeface="Consolas"/>
                <a:cs typeface="Consolas"/>
              </a:rPr>
              <a:t> </a:t>
            </a:r>
            <a:r>
              <a:rPr sz="825" spc="-4">
                <a:solidFill>
                  <a:srgbClr val="717B81"/>
                </a:solidFill>
                <a:latin typeface="Consolas"/>
                <a:cs typeface="Consolas"/>
              </a:rPr>
              <a:t>the</a:t>
            </a:r>
            <a:r>
              <a:rPr sz="825" spc="-11">
                <a:solidFill>
                  <a:srgbClr val="717B81"/>
                </a:solidFill>
                <a:latin typeface="Consolas"/>
                <a:cs typeface="Consolas"/>
              </a:rPr>
              <a:t> </a:t>
            </a:r>
            <a:r>
              <a:rPr sz="825" spc="-8">
                <a:solidFill>
                  <a:srgbClr val="717B81"/>
                </a:solidFill>
                <a:latin typeface="Consolas"/>
                <a:cs typeface="Consolas"/>
              </a:rPr>
              <a:t>safe</a:t>
            </a:r>
            <a:r>
              <a:rPr sz="825" spc="-11">
                <a:solidFill>
                  <a:srgbClr val="717B81"/>
                </a:solidFill>
                <a:latin typeface="Consolas"/>
                <a:cs typeface="Consolas"/>
              </a:rPr>
              <a:t> </a:t>
            </a:r>
            <a:r>
              <a:rPr sz="825" spc="-4">
                <a:solidFill>
                  <a:srgbClr val="717B81"/>
                </a:solidFill>
                <a:latin typeface="Consolas"/>
                <a:cs typeface="Consolas"/>
              </a:rPr>
              <a:t>is</a:t>
            </a:r>
            <a:r>
              <a:rPr sz="825" spc="-11">
                <a:solidFill>
                  <a:srgbClr val="717B81"/>
                </a:solidFill>
                <a:latin typeface="Consolas"/>
                <a:cs typeface="Consolas"/>
              </a:rPr>
              <a:t> </a:t>
            </a:r>
            <a:r>
              <a:rPr sz="825" spc="-8">
                <a:solidFill>
                  <a:srgbClr val="717B81"/>
                </a:solidFill>
                <a:latin typeface="Consolas"/>
                <a:cs typeface="Consolas"/>
              </a:rPr>
              <a:t>locked</a:t>
            </a:r>
            <a:r>
              <a:rPr sz="825" spc="-11">
                <a:solidFill>
                  <a:srgbClr val="717B81"/>
                </a:solidFill>
                <a:latin typeface="Consolas"/>
                <a:cs typeface="Consolas"/>
              </a:rPr>
              <a:t> </a:t>
            </a:r>
            <a:r>
              <a:rPr sz="825" spc="-8">
                <a:solidFill>
                  <a:srgbClr val="717B81"/>
                </a:solidFill>
                <a:latin typeface="Consolas"/>
                <a:cs typeface="Consolas"/>
              </a:rPr>
              <a:t>*/</a:t>
            </a:r>
            <a:endParaRPr sz="825">
              <a:latin typeface="Consolas"/>
              <a:cs typeface="Consolas"/>
            </a:endParaRPr>
          </a:p>
          <a:p>
            <a:pPr marL="238125" marR="1032034" indent="-228600">
              <a:lnSpc>
                <a:spcPct val="100000"/>
              </a:lnSpc>
              <a:spcBef>
                <a:spcPts val="4"/>
              </a:spcBef>
            </a:pPr>
            <a:r>
              <a:rPr sz="825" spc="-8">
                <a:solidFill>
                  <a:srgbClr val="559CD5"/>
                </a:solidFill>
                <a:latin typeface="Consolas"/>
                <a:cs typeface="Consolas"/>
              </a:rPr>
              <a:t>void</a:t>
            </a:r>
            <a:r>
              <a:rPr sz="825" spc="-4">
                <a:solidFill>
                  <a:srgbClr val="559CD5"/>
                </a:solidFill>
                <a:latin typeface="Consolas"/>
                <a:cs typeface="Consolas"/>
              </a:rPr>
              <a:t> </a:t>
            </a:r>
            <a:r>
              <a:rPr sz="825" spc="-8">
                <a:solidFill>
                  <a:srgbClr val="D3D3D3"/>
                </a:solidFill>
                <a:latin typeface="Consolas"/>
                <a:cs typeface="Consolas"/>
              </a:rPr>
              <a:t>safeLockedLogic</a:t>
            </a:r>
            <a:r>
              <a:rPr sz="825" spc="-8">
                <a:solidFill>
                  <a:srgbClr val="DCDCDC"/>
                </a:solidFill>
                <a:latin typeface="Consolas"/>
                <a:cs typeface="Consolas"/>
              </a:rPr>
              <a:t>(</a:t>
            </a:r>
            <a:r>
              <a:rPr sz="825" spc="-8">
                <a:solidFill>
                  <a:srgbClr val="559CD5"/>
                </a:solidFill>
                <a:latin typeface="Consolas"/>
                <a:cs typeface="Consolas"/>
              </a:rPr>
              <a:t>struct</a:t>
            </a:r>
            <a:r>
              <a:rPr sz="825" spc="-4">
                <a:solidFill>
                  <a:srgbClr val="559CD5"/>
                </a:solidFill>
                <a:latin typeface="Consolas"/>
                <a:cs typeface="Consolas"/>
              </a:rPr>
              <a:t> </a:t>
            </a:r>
            <a:r>
              <a:rPr sz="825" spc="-8">
                <a:solidFill>
                  <a:srgbClr val="D3D3D3"/>
                </a:solidFill>
                <a:latin typeface="Consolas"/>
                <a:cs typeface="Consolas"/>
              </a:rPr>
              <a:t>SafeComponents</a:t>
            </a:r>
            <a:r>
              <a:rPr sz="825" spc="-4">
                <a:solidFill>
                  <a:srgbClr val="D3D3D3"/>
                </a:solidFill>
                <a:latin typeface="Consolas"/>
                <a:cs typeface="Consolas"/>
              </a:rPr>
              <a:t> </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r>
              <a:rPr sz="825">
                <a:solidFill>
                  <a:srgbClr val="DCDCDC"/>
                </a:solidFill>
                <a:latin typeface="Consolas"/>
                <a:cs typeface="Consolas"/>
              </a:rPr>
              <a:t> { </a:t>
            </a:r>
            <a:r>
              <a:rPr sz="825" spc="-443">
                <a:solidFill>
                  <a:srgbClr val="DCDCDC"/>
                </a:solidFill>
                <a:latin typeface="Consolas"/>
                <a:cs typeface="Consolas"/>
              </a:rPr>
              <a:t> </a:t>
            </a:r>
            <a:r>
              <a:rPr sz="825" spc="-8">
                <a:solidFill>
                  <a:srgbClr val="D3D3D3"/>
                </a:solidFill>
                <a:latin typeface="Consolas"/>
                <a:cs typeface="Consolas"/>
              </a:rPr>
              <a:t>sc-&gt;lcd-&gt;clear</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0</a:t>
            </a:r>
            <a:r>
              <a:rPr sz="825" spc="-8">
                <a:solidFill>
                  <a:srgbClr val="DCDCDC"/>
                </a:solidFill>
                <a:latin typeface="Consolas"/>
                <a:cs typeface="Consolas"/>
              </a:rPr>
              <a:t>,</a:t>
            </a:r>
            <a:r>
              <a:rPr sz="825" spc="-15">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238125" marR="1718786" algn="just">
              <a:lnSpc>
                <a:spcPct val="100000"/>
              </a:lnSpc>
            </a:pPr>
            <a:r>
              <a:rPr sz="825" spc="-8">
                <a:solidFill>
                  <a:srgbClr val="D3D3D3"/>
                </a:solidFill>
                <a:latin typeface="Consolas"/>
                <a:cs typeface="Consolas"/>
              </a:rPr>
              <a:t>sc-&gt;lcd-&gt;</a:t>
            </a:r>
            <a:r>
              <a:rPr sz="825" spc="-8">
                <a:solidFill>
                  <a:srgbClr val="E97366"/>
                </a:solidFill>
                <a:latin typeface="Consolas"/>
                <a:cs typeface="Consolas"/>
              </a:rPr>
              <a:t>write</a:t>
            </a:r>
            <a:r>
              <a:rPr sz="825" spc="-8">
                <a:solidFill>
                  <a:srgbClr val="DCDCDC"/>
                </a:solidFill>
                <a:latin typeface="Consolas"/>
                <a:cs typeface="Consolas"/>
              </a:rPr>
              <a:t>(</a:t>
            </a:r>
            <a:r>
              <a:rPr sz="825" spc="-8">
                <a:solidFill>
                  <a:srgbClr val="D3D3D3"/>
                </a:solidFill>
                <a:latin typeface="Consolas"/>
                <a:cs typeface="Consolas"/>
              </a:rPr>
              <a:t>ICON_LOCKED_CHAR</a:t>
            </a:r>
            <a:r>
              <a:rPr sz="825" spc="-8">
                <a:solidFill>
                  <a:srgbClr val="DCDCDC"/>
                </a:solidFill>
                <a:latin typeface="Consolas"/>
                <a:cs typeface="Consolas"/>
              </a:rPr>
              <a:t>); </a:t>
            </a:r>
            <a:r>
              <a:rPr sz="825" spc="-446">
                <a:solidFill>
                  <a:srgbClr val="DCDCDC"/>
                </a:solidFill>
                <a:latin typeface="Consolas"/>
                <a:cs typeface="Consolas"/>
              </a:rPr>
              <a:t> </a:t>
            </a: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 Safe Locked! "</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sc-&gt;lcd-&gt;</a:t>
            </a:r>
            <a:r>
              <a:rPr sz="825" spc="-8">
                <a:solidFill>
                  <a:srgbClr val="E97366"/>
                </a:solidFill>
                <a:latin typeface="Consolas"/>
                <a:cs typeface="Consolas"/>
              </a:rPr>
              <a:t>write</a:t>
            </a:r>
            <a:r>
              <a:rPr sz="825" spc="-8">
                <a:solidFill>
                  <a:srgbClr val="DCDCDC"/>
                </a:solidFill>
                <a:latin typeface="Consolas"/>
                <a:cs typeface="Consolas"/>
              </a:rPr>
              <a:t>(</a:t>
            </a:r>
            <a:r>
              <a:rPr sz="825" spc="-8">
                <a:solidFill>
                  <a:srgbClr val="D3D3D3"/>
                </a:solidFill>
                <a:latin typeface="Consolas"/>
                <a:cs typeface="Consolas"/>
              </a:rPr>
              <a:t>ICON_LOCKED_CHAR</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559CD5"/>
                </a:solidFill>
                <a:latin typeface="Consolas"/>
                <a:cs typeface="Consolas"/>
              </a:rPr>
              <a:t>String</a:t>
            </a:r>
            <a:r>
              <a:rPr sz="825" spc="-15">
                <a:solidFill>
                  <a:srgbClr val="559CD5"/>
                </a:solidFill>
                <a:latin typeface="Consolas"/>
                <a:cs typeface="Consolas"/>
              </a:rPr>
              <a:t> </a:t>
            </a:r>
            <a:r>
              <a:rPr sz="825" spc="-8">
                <a:solidFill>
                  <a:srgbClr val="D3D3D3"/>
                </a:solidFill>
                <a:latin typeface="Consolas"/>
                <a:cs typeface="Consolas"/>
              </a:rPr>
              <a:t>userCode </a:t>
            </a:r>
            <a:r>
              <a:rPr sz="825">
                <a:solidFill>
                  <a:srgbClr val="DCDCDC"/>
                </a:solidFill>
                <a:latin typeface="Consolas"/>
                <a:cs typeface="Consolas"/>
              </a:rPr>
              <a:t>=</a:t>
            </a:r>
            <a:r>
              <a:rPr sz="825" spc="-11">
                <a:solidFill>
                  <a:srgbClr val="DCDCDC"/>
                </a:solidFill>
                <a:latin typeface="Consolas"/>
                <a:cs typeface="Consolas"/>
              </a:rPr>
              <a:t> </a:t>
            </a:r>
            <a:r>
              <a:rPr sz="825" spc="-8">
                <a:solidFill>
                  <a:srgbClr val="D3D3D3"/>
                </a:solidFill>
                <a:latin typeface="Consolas"/>
                <a:cs typeface="Consolas"/>
              </a:rPr>
              <a:t>inputSecretCode</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a:p>
            <a:pPr marL="238125" marR="461486">
              <a:lnSpc>
                <a:spcPct val="100000"/>
              </a:lnSpc>
            </a:pPr>
            <a:r>
              <a:rPr sz="825" spc="-8">
                <a:solidFill>
                  <a:srgbClr val="559CD5"/>
                </a:solidFill>
                <a:latin typeface="Consolas"/>
                <a:cs typeface="Consolas"/>
              </a:rPr>
              <a:t>bool</a:t>
            </a:r>
            <a:r>
              <a:rPr sz="825" spc="-4">
                <a:solidFill>
                  <a:srgbClr val="559CD5"/>
                </a:solidFill>
                <a:latin typeface="Consolas"/>
                <a:cs typeface="Consolas"/>
              </a:rPr>
              <a:t> </a:t>
            </a:r>
            <a:r>
              <a:rPr sz="825" spc="-8">
                <a:solidFill>
                  <a:srgbClr val="D3D3D3"/>
                </a:solidFill>
                <a:latin typeface="Consolas"/>
                <a:cs typeface="Consolas"/>
              </a:rPr>
              <a:t>unlockedSuccessfully</a:t>
            </a:r>
            <a:r>
              <a:rPr sz="825">
                <a:solidFill>
                  <a:srgbClr val="D3D3D3"/>
                </a:solidFill>
                <a:latin typeface="Consolas"/>
                <a:cs typeface="Consolas"/>
              </a:rPr>
              <a:t> </a:t>
            </a:r>
            <a:r>
              <a:rPr sz="825">
                <a:solidFill>
                  <a:srgbClr val="DCDCDC"/>
                </a:solidFill>
                <a:latin typeface="Consolas"/>
                <a:cs typeface="Consolas"/>
              </a:rPr>
              <a:t>= </a:t>
            </a:r>
            <a:r>
              <a:rPr sz="825" spc="-8">
                <a:solidFill>
                  <a:srgbClr val="D3D3D3"/>
                </a:solidFill>
                <a:latin typeface="Consolas"/>
                <a:cs typeface="Consolas"/>
              </a:rPr>
              <a:t>safeState</a:t>
            </a:r>
            <a:r>
              <a:rPr sz="825" spc="-8">
                <a:solidFill>
                  <a:srgbClr val="DCDCDC"/>
                </a:solidFill>
                <a:latin typeface="Consolas"/>
                <a:cs typeface="Consolas"/>
              </a:rPr>
              <a:t>.</a:t>
            </a:r>
            <a:r>
              <a:rPr sz="825" spc="-8">
                <a:solidFill>
                  <a:srgbClr val="D3D3D3"/>
                </a:solidFill>
                <a:latin typeface="Consolas"/>
                <a:cs typeface="Consolas"/>
              </a:rPr>
              <a:t>unlock</a:t>
            </a:r>
            <a:r>
              <a:rPr sz="825" spc="-8">
                <a:solidFill>
                  <a:srgbClr val="DCDCDC"/>
                </a:solidFill>
                <a:latin typeface="Consolas"/>
                <a:cs typeface="Consolas"/>
              </a:rPr>
              <a:t>(</a:t>
            </a:r>
            <a:r>
              <a:rPr sz="825" spc="-8">
                <a:solidFill>
                  <a:srgbClr val="D3D3D3"/>
                </a:solidFill>
                <a:latin typeface="Consolas"/>
                <a:cs typeface="Consolas"/>
              </a:rPr>
              <a:t>userCode</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showWaitScreen</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r>
              <a:rPr sz="825" spc="-15">
                <a:solidFill>
                  <a:srgbClr val="DCDCDC"/>
                </a:solidFill>
                <a:latin typeface="Consolas"/>
                <a:cs typeface="Consolas"/>
              </a:rPr>
              <a:t> </a:t>
            </a:r>
            <a:r>
              <a:rPr sz="825" spc="-8">
                <a:solidFill>
                  <a:srgbClr val="B5CEA8"/>
                </a:solidFill>
                <a:latin typeface="Consolas"/>
                <a:cs typeface="Consolas"/>
              </a:rPr>
              <a:t>200</a:t>
            </a:r>
            <a:r>
              <a:rPr sz="825" spc="-8">
                <a:solidFill>
                  <a:srgbClr val="DCDCDC"/>
                </a:solidFill>
                <a:latin typeface="Consolas"/>
                <a:cs typeface="Consolas"/>
              </a:rPr>
              <a:t>);</a:t>
            </a:r>
            <a:endParaRPr sz="825">
              <a:latin typeface="Consolas"/>
              <a:cs typeface="Consolas"/>
            </a:endParaRPr>
          </a:p>
          <a:p>
            <a:pPr marL="466725" marR="2061210" indent="-228600">
              <a:lnSpc>
                <a:spcPct val="100000"/>
              </a:lnSpc>
            </a:pPr>
            <a:r>
              <a:rPr sz="825" spc="-4">
                <a:solidFill>
                  <a:srgbClr val="559CD5"/>
                </a:solidFill>
                <a:latin typeface="Consolas"/>
                <a:cs typeface="Consolas"/>
              </a:rPr>
              <a:t>if </a:t>
            </a:r>
            <a:r>
              <a:rPr sz="825" spc="-8">
                <a:solidFill>
                  <a:srgbClr val="DCDCDC"/>
                </a:solidFill>
                <a:latin typeface="Consolas"/>
                <a:cs typeface="Consolas"/>
              </a:rPr>
              <a:t>(</a:t>
            </a:r>
            <a:r>
              <a:rPr sz="825" spc="-8">
                <a:solidFill>
                  <a:srgbClr val="D3D3D3"/>
                </a:solidFill>
                <a:latin typeface="Consolas"/>
                <a:cs typeface="Consolas"/>
              </a:rPr>
              <a:t>unlockedSuccessfully</a:t>
            </a:r>
            <a:r>
              <a:rPr sz="825" spc="-8">
                <a:solidFill>
                  <a:srgbClr val="DCDCDC"/>
                </a:solidFill>
                <a:latin typeface="Consolas"/>
                <a:cs typeface="Consolas"/>
              </a:rPr>
              <a:t>) </a:t>
            </a:r>
            <a:r>
              <a:rPr sz="825">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showUnlockMessage</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 </a:t>
            </a:r>
            <a:r>
              <a:rPr sz="825" spc="-4">
                <a:solidFill>
                  <a:srgbClr val="DCDCDC"/>
                </a:solidFill>
                <a:latin typeface="Consolas"/>
                <a:cs typeface="Consolas"/>
              </a:rPr>
              <a:t> </a:t>
            </a:r>
            <a:r>
              <a:rPr sz="825" spc="-8">
                <a:solidFill>
                  <a:srgbClr val="D3D3D3"/>
                </a:solidFill>
                <a:latin typeface="Consolas"/>
                <a:cs typeface="Consolas"/>
              </a:rPr>
              <a:t>unlock</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a:p>
            <a:pPr marL="238125">
              <a:lnSpc>
                <a:spcPct val="100000"/>
              </a:lnSpc>
              <a:spcBef>
                <a:spcPts val="4"/>
              </a:spcBef>
            </a:pPr>
            <a:r>
              <a:rPr sz="825">
                <a:solidFill>
                  <a:srgbClr val="DCDCDC"/>
                </a:solidFill>
                <a:latin typeface="Consolas"/>
                <a:cs typeface="Consolas"/>
              </a:rPr>
              <a:t>}</a:t>
            </a:r>
            <a:r>
              <a:rPr sz="825" spc="-34">
                <a:solidFill>
                  <a:srgbClr val="DCDCDC"/>
                </a:solidFill>
                <a:latin typeface="Consolas"/>
                <a:cs typeface="Consolas"/>
              </a:rPr>
              <a:t> </a:t>
            </a:r>
            <a:r>
              <a:rPr sz="825" spc="-8">
                <a:solidFill>
                  <a:srgbClr val="559CD5"/>
                </a:solidFill>
                <a:latin typeface="Consolas"/>
                <a:cs typeface="Consolas"/>
              </a:rPr>
              <a:t>else</a:t>
            </a:r>
            <a:r>
              <a:rPr sz="825" spc="-34">
                <a:solidFill>
                  <a:srgbClr val="559CD5"/>
                </a:solidFill>
                <a:latin typeface="Consolas"/>
                <a:cs typeface="Consolas"/>
              </a:rPr>
              <a:t> </a:t>
            </a:r>
            <a:r>
              <a:rPr sz="825">
                <a:solidFill>
                  <a:srgbClr val="DCDCDC"/>
                </a:solidFill>
                <a:latin typeface="Consolas"/>
                <a:cs typeface="Consolas"/>
              </a:rPr>
              <a:t>{</a:t>
            </a:r>
            <a:endParaRPr sz="825">
              <a:latin typeface="Consolas"/>
              <a:cs typeface="Consolas"/>
            </a:endParaRPr>
          </a:p>
          <a:p>
            <a:pPr marL="466725">
              <a:lnSpc>
                <a:spcPct val="100000"/>
              </a:lnSpc>
            </a:pPr>
            <a:r>
              <a:rPr sz="825" spc="-8">
                <a:solidFill>
                  <a:srgbClr val="D3D3D3"/>
                </a:solidFill>
                <a:latin typeface="Consolas"/>
                <a:cs typeface="Consolas"/>
              </a:rPr>
              <a:t>sc-&gt;lcd-&gt;clear</a:t>
            </a:r>
            <a:r>
              <a:rPr sz="825" spc="-8">
                <a:solidFill>
                  <a:srgbClr val="DCDCDC"/>
                </a:solidFill>
                <a:latin typeface="Consolas"/>
                <a:cs typeface="Consolas"/>
              </a:rPr>
              <a:t>();</a:t>
            </a:r>
            <a:endParaRPr sz="825">
              <a:latin typeface="Consolas"/>
              <a:cs typeface="Consolas"/>
            </a:endParaRPr>
          </a:p>
          <a:p>
            <a:pPr marL="466725">
              <a:lnSpc>
                <a:spcPct val="100000"/>
              </a:lnSpc>
            </a:pPr>
            <a:r>
              <a:rPr sz="825" spc="-8">
                <a:solidFill>
                  <a:srgbClr val="D3D3D3"/>
                </a:solidFill>
                <a:latin typeface="Consolas"/>
                <a:cs typeface="Consolas"/>
              </a:rPr>
              <a:t>sc-&gt;lcd-&gt;setCursor</a:t>
            </a:r>
            <a:r>
              <a:rPr sz="825" spc="-8">
                <a:solidFill>
                  <a:srgbClr val="DCDCDC"/>
                </a:solidFill>
                <a:latin typeface="Consolas"/>
                <a:cs typeface="Consolas"/>
              </a:rPr>
              <a:t>(</a:t>
            </a:r>
            <a:r>
              <a:rPr sz="825" spc="-8">
                <a:solidFill>
                  <a:srgbClr val="B5CEA8"/>
                </a:solidFill>
                <a:latin typeface="Consolas"/>
                <a:cs typeface="Consolas"/>
              </a:rPr>
              <a:t>0</a:t>
            </a:r>
            <a:r>
              <a:rPr sz="825" spc="-8">
                <a:solidFill>
                  <a:srgbClr val="DCDCDC"/>
                </a:solidFill>
                <a:latin typeface="Consolas"/>
                <a:cs typeface="Consolas"/>
              </a:rPr>
              <a:t>,</a:t>
            </a:r>
            <a:r>
              <a:rPr sz="825" spc="-38">
                <a:solidFill>
                  <a:srgbClr val="DCDCDC"/>
                </a:solidFill>
                <a:latin typeface="Consolas"/>
                <a:cs typeface="Consolas"/>
              </a:rPr>
              <a:t> </a:t>
            </a:r>
            <a:r>
              <a:rPr sz="825" spc="-8">
                <a:solidFill>
                  <a:srgbClr val="B5CEA8"/>
                </a:solidFill>
                <a:latin typeface="Consolas"/>
                <a:cs typeface="Consolas"/>
              </a:rPr>
              <a:t>0</a:t>
            </a:r>
            <a:r>
              <a:rPr sz="825" spc="-8">
                <a:solidFill>
                  <a:srgbClr val="DCDCDC"/>
                </a:solidFill>
                <a:latin typeface="Consolas"/>
                <a:cs typeface="Consolas"/>
              </a:rPr>
              <a:t>);</a:t>
            </a:r>
            <a:endParaRPr sz="825">
              <a:latin typeface="Consolas"/>
              <a:cs typeface="Consolas"/>
            </a:endParaRPr>
          </a:p>
          <a:p>
            <a:pPr marL="466725" marR="1490185">
              <a:lnSpc>
                <a:spcPct val="100000"/>
              </a:lnSpc>
            </a:pPr>
            <a:r>
              <a:rPr sz="825" spc="-8">
                <a:solidFill>
                  <a:srgbClr val="D3D3D3"/>
                </a:solidFill>
                <a:latin typeface="Consolas"/>
                <a:cs typeface="Consolas"/>
              </a:rPr>
              <a:t>sc-&gt;lcd-&gt;</a:t>
            </a:r>
            <a:r>
              <a:rPr sz="825" spc="-8">
                <a:solidFill>
                  <a:srgbClr val="E97366"/>
                </a:solidFill>
                <a:latin typeface="Consolas"/>
                <a:cs typeface="Consolas"/>
              </a:rPr>
              <a:t>print</a:t>
            </a:r>
            <a:r>
              <a:rPr sz="825" spc="-8">
                <a:solidFill>
                  <a:srgbClr val="DCDCDC"/>
                </a:solidFill>
                <a:latin typeface="Consolas"/>
                <a:cs typeface="Consolas"/>
              </a:rPr>
              <a:t>(</a:t>
            </a:r>
            <a:r>
              <a:rPr sz="825" spc="-8">
                <a:solidFill>
                  <a:srgbClr val="CE9178"/>
                </a:solidFill>
                <a:latin typeface="Consolas"/>
                <a:cs typeface="Consolas"/>
              </a:rPr>
              <a:t>"Access Denied!"</a:t>
            </a:r>
            <a:r>
              <a:rPr sz="825" spc="-8">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showWaitScreen</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r>
              <a:rPr sz="825" spc="-15">
                <a:solidFill>
                  <a:srgbClr val="DCDCDC"/>
                </a:solidFill>
                <a:latin typeface="Consolas"/>
                <a:cs typeface="Consolas"/>
              </a:rPr>
              <a:t> </a:t>
            </a:r>
            <a:r>
              <a:rPr sz="825" spc="-8">
                <a:solidFill>
                  <a:srgbClr val="B5CEA8"/>
                </a:solidFill>
                <a:latin typeface="Consolas"/>
                <a:cs typeface="Consolas"/>
              </a:rPr>
              <a:t>1000</a:t>
            </a:r>
            <a:r>
              <a:rPr sz="825" spc="-8">
                <a:solidFill>
                  <a:srgbClr val="DCDCDC"/>
                </a:solidFill>
                <a:latin typeface="Consolas"/>
                <a:cs typeface="Consolas"/>
              </a:rPr>
              <a:t>);</a:t>
            </a:r>
            <a:endParaRPr sz="825">
              <a:latin typeface="Consolas"/>
              <a:cs typeface="Consolas"/>
            </a:endParaRPr>
          </a:p>
          <a:p>
            <a:pPr marL="238125">
              <a:lnSpc>
                <a:spcPct val="100000"/>
              </a:lnSpc>
            </a:pPr>
            <a:r>
              <a:rPr sz="825" spc="-4">
                <a:solidFill>
                  <a:srgbClr val="DCDCDC"/>
                </a:solidFill>
                <a:latin typeface="Consolas"/>
                <a:cs typeface="Consolas"/>
              </a:rPr>
              <a:t>}</a:t>
            </a:r>
            <a:r>
              <a:rPr sz="825" spc="-4">
                <a:solidFill>
                  <a:srgbClr val="D3D3D3"/>
                </a:solidFill>
                <a:latin typeface="Consolas"/>
                <a:cs typeface="Consolas"/>
              </a:rPr>
              <a:t>}</a:t>
            </a:r>
            <a:endParaRPr sz="825">
              <a:latin typeface="Consolas"/>
              <a:cs typeface="Consolas"/>
            </a:endParaRPr>
          </a:p>
          <a:p>
            <a:pPr marL="9525" marR="2690336">
              <a:lnSpc>
                <a:spcPct val="100000"/>
              </a:lnSpc>
            </a:pPr>
            <a:r>
              <a:rPr sz="825" spc="-4">
                <a:solidFill>
                  <a:srgbClr val="717B81"/>
                </a:solidFill>
                <a:latin typeface="Consolas"/>
                <a:cs typeface="Consolas"/>
              </a:rPr>
              <a:t>/*</a:t>
            </a:r>
            <a:r>
              <a:rPr sz="825" spc="-22">
                <a:solidFill>
                  <a:srgbClr val="717B81"/>
                </a:solidFill>
                <a:latin typeface="Consolas"/>
                <a:cs typeface="Consolas"/>
              </a:rPr>
              <a:t> </a:t>
            </a:r>
            <a:r>
              <a:rPr sz="825" spc="-8">
                <a:solidFill>
                  <a:srgbClr val="717B81"/>
                </a:solidFill>
                <a:latin typeface="Consolas"/>
                <a:cs typeface="Consolas"/>
              </a:rPr>
              <a:t>Setup</a:t>
            </a:r>
            <a:r>
              <a:rPr sz="825" spc="-22">
                <a:solidFill>
                  <a:srgbClr val="717B81"/>
                </a:solidFill>
                <a:latin typeface="Consolas"/>
                <a:cs typeface="Consolas"/>
              </a:rPr>
              <a:t> </a:t>
            </a:r>
            <a:r>
              <a:rPr sz="825" spc="-8">
                <a:solidFill>
                  <a:srgbClr val="717B81"/>
                </a:solidFill>
                <a:latin typeface="Consolas"/>
                <a:cs typeface="Consolas"/>
              </a:rPr>
              <a:t>function</a:t>
            </a:r>
            <a:r>
              <a:rPr sz="825" spc="-22">
                <a:solidFill>
                  <a:srgbClr val="717B81"/>
                </a:solidFill>
                <a:latin typeface="Consolas"/>
                <a:cs typeface="Consolas"/>
              </a:rPr>
              <a:t> </a:t>
            </a:r>
            <a:r>
              <a:rPr sz="825" spc="-8">
                <a:solidFill>
                  <a:srgbClr val="717B81"/>
                </a:solidFill>
                <a:latin typeface="Consolas"/>
                <a:cs typeface="Consolas"/>
              </a:rPr>
              <a:t>*/ </a:t>
            </a:r>
            <a:r>
              <a:rPr sz="825" spc="-443">
                <a:solidFill>
                  <a:srgbClr val="717B81"/>
                </a:solidFill>
                <a:latin typeface="Consolas"/>
                <a:cs typeface="Consolas"/>
              </a:rPr>
              <a:t> </a:t>
            </a:r>
            <a:r>
              <a:rPr sz="825" spc="-8">
                <a:solidFill>
                  <a:srgbClr val="559CD5"/>
                </a:solidFill>
                <a:latin typeface="Consolas"/>
                <a:cs typeface="Consolas"/>
              </a:rPr>
              <a:t>void</a:t>
            </a:r>
            <a:r>
              <a:rPr sz="825" spc="-19">
                <a:solidFill>
                  <a:srgbClr val="559CD5"/>
                </a:solidFill>
                <a:latin typeface="Consolas"/>
                <a:cs typeface="Consolas"/>
              </a:rPr>
              <a:t> </a:t>
            </a:r>
            <a:r>
              <a:rPr sz="825" spc="-8">
                <a:solidFill>
                  <a:srgbClr val="5E6C03"/>
                </a:solidFill>
                <a:latin typeface="Consolas"/>
                <a:cs typeface="Consolas"/>
              </a:rPr>
              <a:t>setup</a:t>
            </a:r>
            <a:r>
              <a:rPr sz="825" spc="-8">
                <a:solidFill>
                  <a:srgbClr val="DCDCDC"/>
                </a:solidFill>
                <a:latin typeface="Consolas"/>
                <a:cs typeface="Consolas"/>
              </a:rPr>
              <a:t>()</a:t>
            </a:r>
            <a:r>
              <a:rPr sz="825" spc="-15">
                <a:solidFill>
                  <a:srgbClr val="DCDCDC"/>
                </a:solidFill>
                <a:latin typeface="Consolas"/>
                <a:cs typeface="Consolas"/>
              </a:rPr>
              <a:t> </a:t>
            </a:r>
            <a:r>
              <a:rPr sz="825">
                <a:solidFill>
                  <a:srgbClr val="DCDCDC"/>
                </a:solidFill>
                <a:latin typeface="Consolas"/>
                <a:cs typeface="Consolas"/>
              </a:rPr>
              <a:t>{</a:t>
            </a:r>
            <a:endParaRPr sz="825">
              <a:latin typeface="Consolas"/>
              <a:cs typeface="Consolas"/>
            </a:endParaRPr>
          </a:p>
          <a:p>
            <a:pPr marL="238125" marR="2004536">
              <a:lnSpc>
                <a:spcPct val="100000"/>
              </a:lnSpc>
            </a:pPr>
            <a:r>
              <a:rPr sz="825" spc="-8">
                <a:solidFill>
                  <a:srgbClr val="D3D3D3"/>
                </a:solidFill>
                <a:latin typeface="Consolas"/>
                <a:cs typeface="Consolas"/>
              </a:rPr>
              <a:t>sc</a:t>
            </a:r>
            <a:r>
              <a:rPr sz="825" spc="-8">
                <a:solidFill>
                  <a:srgbClr val="DCDCDC"/>
                </a:solidFill>
                <a:latin typeface="Consolas"/>
                <a:cs typeface="Consolas"/>
              </a:rPr>
              <a:t>.</a:t>
            </a:r>
            <a:r>
              <a:rPr sz="825" spc="-8">
                <a:solidFill>
                  <a:srgbClr val="D3D3D3"/>
                </a:solidFill>
                <a:latin typeface="Consolas"/>
                <a:cs typeface="Consolas"/>
              </a:rPr>
              <a:t>lcd-&gt;</a:t>
            </a:r>
            <a:r>
              <a:rPr sz="825" spc="-8">
                <a:solidFill>
                  <a:srgbClr val="E97366"/>
                </a:solidFill>
                <a:latin typeface="Consolas"/>
                <a:cs typeface="Consolas"/>
              </a:rPr>
              <a:t>begin</a:t>
            </a:r>
            <a:r>
              <a:rPr sz="825" spc="-8">
                <a:solidFill>
                  <a:srgbClr val="DCDCDC"/>
                </a:solidFill>
                <a:latin typeface="Consolas"/>
                <a:cs typeface="Consolas"/>
              </a:rPr>
              <a:t>(</a:t>
            </a:r>
            <a:r>
              <a:rPr sz="825" spc="-8">
                <a:solidFill>
                  <a:srgbClr val="B5CEA8"/>
                </a:solidFill>
                <a:latin typeface="Consolas"/>
                <a:cs typeface="Consolas"/>
              </a:rPr>
              <a:t>16</a:t>
            </a:r>
            <a:r>
              <a:rPr sz="825" spc="-8">
                <a:solidFill>
                  <a:srgbClr val="DCDCDC"/>
                </a:solidFill>
                <a:latin typeface="Consolas"/>
                <a:cs typeface="Consolas"/>
              </a:rPr>
              <a:t>, </a:t>
            </a:r>
            <a:r>
              <a:rPr sz="825" spc="-8">
                <a:solidFill>
                  <a:srgbClr val="B5CEA8"/>
                </a:solidFill>
                <a:latin typeface="Consolas"/>
                <a:cs typeface="Consolas"/>
              </a:rPr>
              <a:t>2</a:t>
            </a:r>
            <a:r>
              <a:rPr sz="825" spc="-8">
                <a:solidFill>
                  <a:srgbClr val="DCDCDC"/>
                </a:solidFill>
                <a:latin typeface="Consolas"/>
                <a:cs typeface="Consolas"/>
              </a:rPr>
              <a:t>); </a:t>
            </a:r>
            <a:r>
              <a:rPr sz="825" spc="-4">
                <a:solidFill>
                  <a:srgbClr val="DCDCDC"/>
                </a:solidFill>
                <a:latin typeface="Consolas"/>
                <a:cs typeface="Consolas"/>
              </a:rPr>
              <a:t> </a:t>
            </a:r>
            <a:r>
              <a:rPr sz="825" spc="-8">
                <a:solidFill>
                  <a:srgbClr val="D3D3D3"/>
                </a:solidFill>
                <a:latin typeface="Consolas"/>
                <a:cs typeface="Consolas"/>
              </a:rPr>
              <a:t>init_icons</a:t>
            </a:r>
            <a:r>
              <a:rPr sz="825" spc="-8">
                <a:solidFill>
                  <a:srgbClr val="DCDCDC"/>
                </a:solidFill>
                <a:latin typeface="Consolas"/>
                <a:cs typeface="Consolas"/>
              </a:rPr>
              <a:t>(*</a:t>
            </a:r>
            <a:r>
              <a:rPr sz="825" spc="-8">
                <a:solidFill>
                  <a:srgbClr val="D3D3D3"/>
                </a:solidFill>
                <a:latin typeface="Consolas"/>
                <a:cs typeface="Consolas"/>
              </a:rPr>
              <a:t>sc</a:t>
            </a:r>
            <a:r>
              <a:rPr sz="825" spc="-8">
                <a:solidFill>
                  <a:srgbClr val="DCDCDC"/>
                </a:solidFill>
                <a:latin typeface="Consolas"/>
                <a:cs typeface="Consolas"/>
              </a:rPr>
              <a:t>.</a:t>
            </a:r>
            <a:r>
              <a:rPr sz="825" spc="-8">
                <a:solidFill>
                  <a:srgbClr val="D3D3D3"/>
                </a:solidFill>
                <a:latin typeface="Consolas"/>
                <a:cs typeface="Consolas"/>
              </a:rPr>
              <a:t>lcd</a:t>
            </a:r>
            <a:r>
              <a:rPr sz="825" spc="-8">
                <a:solidFill>
                  <a:srgbClr val="DCDCDC"/>
                </a:solidFill>
                <a:latin typeface="Consolas"/>
                <a:cs typeface="Consolas"/>
              </a:rPr>
              <a:t>); </a:t>
            </a:r>
            <a:r>
              <a:rPr sz="825" spc="-4">
                <a:solidFill>
                  <a:srgbClr val="DCDCDC"/>
                </a:solidFill>
                <a:latin typeface="Consolas"/>
                <a:cs typeface="Consolas"/>
              </a:rPr>
              <a:t> </a:t>
            </a:r>
            <a:r>
              <a:rPr sz="825" spc="-8">
                <a:solidFill>
                  <a:srgbClr val="D3D3D3"/>
                </a:solidFill>
                <a:latin typeface="Consolas"/>
                <a:cs typeface="Consolas"/>
              </a:rPr>
              <a:t>sc</a:t>
            </a:r>
            <a:r>
              <a:rPr sz="825" spc="-8">
                <a:solidFill>
                  <a:srgbClr val="DCDCDC"/>
                </a:solidFill>
                <a:latin typeface="Consolas"/>
                <a:cs typeface="Consolas"/>
              </a:rPr>
              <a:t>.</a:t>
            </a:r>
            <a:r>
              <a:rPr sz="825" spc="-8">
                <a:solidFill>
                  <a:srgbClr val="D3D3D3"/>
                </a:solidFill>
                <a:latin typeface="Consolas"/>
                <a:cs typeface="Consolas"/>
              </a:rPr>
              <a:t>servo-&gt;attach</a:t>
            </a:r>
            <a:r>
              <a:rPr sz="825" spc="-8">
                <a:solidFill>
                  <a:srgbClr val="DCDCDC"/>
                </a:solidFill>
                <a:latin typeface="Consolas"/>
                <a:cs typeface="Consolas"/>
              </a:rPr>
              <a:t>(</a:t>
            </a:r>
            <a:r>
              <a:rPr sz="825" spc="-8">
                <a:solidFill>
                  <a:srgbClr val="D3D3D3"/>
                </a:solidFill>
                <a:latin typeface="Consolas"/>
                <a:cs typeface="Consolas"/>
              </a:rPr>
              <a:t>SERVO_PIN</a:t>
            </a:r>
            <a:r>
              <a:rPr sz="825" spc="-8">
                <a:solidFill>
                  <a:srgbClr val="DCDCDC"/>
                </a:solidFill>
                <a:latin typeface="Consolas"/>
                <a:cs typeface="Consolas"/>
              </a:rPr>
              <a:t>);</a:t>
            </a:r>
            <a:endParaRPr sz="825">
              <a:latin typeface="Consolas"/>
              <a:cs typeface="Consolas"/>
            </a:endParaRPr>
          </a:p>
          <a:p>
            <a:pPr marL="238125">
              <a:lnSpc>
                <a:spcPct val="100000"/>
              </a:lnSpc>
            </a:pPr>
            <a:r>
              <a:rPr sz="825" spc="-4">
                <a:solidFill>
                  <a:srgbClr val="717B81"/>
                </a:solidFill>
                <a:latin typeface="Consolas"/>
                <a:cs typeface="Consolas"/>
              </a:rPr>
              <a:t>/*</a:t>
            </a:r>
            <a:r>
              <a:rPr sz="825" spc="-8">
                <a:solidFill>
                  <a:srgbClr val="717B81"/>
                </a:solidFill>
                <a:latin typeface="Consolas"/>
                <a:cs typeface="Consolas"/>
              </a:rPr>
              <a:t> Make sure </a:t>
            </a:r>
            <a:r>
              <a:rPr sz="825" spc="-4">
                <a:solidFill>
                  <a:srgbClr val="717B81"/>
                </a:solidFill>
                <a:latin typeface="Consolas"/>
                <a:cs typeface="Consolas"/>
              </a:rPr>
              <a:t>the </a:t>
            </a:r>
            <a:r>
              <a:rPr sz="825" spc="-8">
                <a:solidFill>
                  <a:srgbClr val="717B81"/>
                </a:solidFill>
                <a:latin typeface="Consolas"/>
                <a:cs typeface="Consolas"/>
              </a:rPr>
              <a:t>physical lock </a:t>
            </a:r>
            <a:r>
              <a:rPr sz="825" spc="-4">
                <a:solidFill>
                  <a:srgbClr val="717B81"/>
                </a:solidFill>
                <a:latin typeface="Consolas"/>
                <a:cs typeface="Consolas"/>
              </a:rPr>
              <a:t>is </a:t>
            </a:r>
            <a:r>
              <a:rPr sz="825" spc="-8">
                <a:solidFill>
                  <a:srgbClr val="717B81"/>
                </a:solidFill>
                <a:latin typeface="Consolas"/>
                <a:cs typeface="Consolas"/>
              </a:rPr>
              <a:t>sync with </a:t>
            </a:r>
            <a:r>
              <a:rPr sz="825" spc="-4">
                <a:solidFill>
                  <a:srgbClr val="717B81"/>
                </a:solidFill>
                <a:latin typeface="Consolas"/>
                <a:cs typeface="Consolas"/>
              </a:rPr>
              <a:t>the </a:t>
            </a:r>
            <a:r>
              <a:rPr sz="825" spc="-8">
                <a:solidFill>
                  <a:srgbClr val="717B81"/>
                </a:solidFill>
                <a:latin typeface="Consolas"/>
                <a:cs typeface="Consolas"/>
              </a:rPr>
              <a:t>EEPROM state */</a:t>
            </a:r>
            <a:endParaRPr sz="825">
              <a:latin typeface="Consolas"/>
              <a:cs typeface="Consolas"/>
            </a:endParaRPr>
          </a:p>
          <a:p>
            <a:pPr marL="238125">
              <a:lnSpc>
                <a:spcPct val="100000"/>
              </a:lnSpc>
            </a:pPr>
            <a:r>
              <a:rPr sz="825" b="1" spc="-8">
                <a:solidFill>
                  <a:srgbClr val="E97366"/>
                </a:solidFill>
                <a:latin typeface="Consolas"/>
                <a:cs typeface="Consolas"/>
              </a:rPr>
              <a:t>Serial</a:t>
            </a:r>
            <a:r>
              <a:rPr sz="825" spc="-8">
                <a:solidFill>
                  <a:srgbClr val="DCDCDC"/>
                </a:solidFill>
                <a:latin typeface="Consolas"/>
                <a:cs typeface="Consolas"/>
              </a:rPr>
              <a:t>.</a:t>
            </a:r>
            <a:r>
              <a:rPr sz="825" spc="-8">
                <a:solidFill>
                  <a:srgbClr val="E97366"/>
                </a:solidFill>
                <a:latin typeface="Consolas"/>
                <a:cs typeface="Consolas"/>
              </a:rPr>
              <a:t>begin</a:t>
            </a:r>
            <a:r>
              <a:rPr sz="825" spc="-8">
                <a:solidFill>
                  <a:srgbClr val="DCDCDC"/>
                </a:solidFill>
                <a:latin typeface="Consolas"/>
                <a:cs typeface="Consolas"/>
              </a:rPr>
              <a:t>(</a:t>
            </a:r>
            <a:r>
              <a:rPr sz="825" spc="-8">
                <a:solidFill>
                  <a:srgbClr val="B5CEA8"/>
                </a:solidFill>
                <a:latin typeface="Consolas"/>
                <a:cs typeface="Consolas"/>
              </a:rPr>
              <a:t>115200</a:t>
            </a:r>
            <a:r>
              <a:rPr sz="825" spc="-8">
                <a:solidFill>
                  <a:srgbClr val="DCDCDC"/>
                </a:solidFill>
                <a:latin typeface="Consolas"/>
                <a:cs typeface="Consolas"/>
              </a:rPr>
              <a:t>);</a:t>
            </a:r>
            <a:endParaRPr sz="825">
              <a:latin typeface="Consolas"/>
              <a:cs typeface="Consolas"/>
            </a:endParaRPr>
          </a:p>
          <a:p>
            <a:pPr marL="466725" marR="2175510" indent="-228600">
              <a:lnSpc>
                <a:spcPct val="100000"/>
              </a:lnSpc>
            </a:pPr>
            <a:r>
              <a:rPr sz="825" spc="-4">
                <a:solidFill>
                  <a:srgbClr val="559CD5"/>
                </a:solidFill>
                <a:latin typeface="Consolas"/>
                <a:cs typeface="Consolas"/>
              </a:rPr>
              <a:t>if </a:t>
            </a:r>
            <a:r>
              <a:rPr sz="825" spc="-8">
                <a:solidFill>
                  <a:srgbClr val="DCDCDC"/>
                </a:solidFill>
                <a:latin typeface="Consolas"/>
                <a:cs typeface="Consolas"/>
              </a:rPr>
              <a:t>(</a:t>
            </a:r>
            <a:r>
              <a:rPr sz="825" spc="-8">
                <a:solidFill>
                  <a:srgbClr val="D3D3D3"/>
                </a:solidFill>
                <a:latin typeface="Consolas"/>
                <a:cs typeface="Consolas"/>
              </a:rPr>
              <a:t>safeState</a:t>
            </a:r>
            <a:r>
              <a:rPr sz="825" spc="-8">
                <a:solidFill>
                  <a:srgbClr val="DCDCDC"/>
                </a:solidFill>
                <a:latin typeface="Consolas"/>
                <a:cs typeface="Consolas"/>
              </a:rPr>
              <a:t>.</a:t>
            </a:r>
            <a:r>
              <a:rPr sz="825" spc="-8">
                <a:solidFill>
                  <a:srgbClr val="D3D3D3"/>
                </a:solidFill>
                <a:latin typeface="Consolas"/>
                <a:cs typeface="Consolas"/>
              </a:rPr>
              <a:t>locked</a:t>
            </a:r>
            <a:r>
              <a:rPr sz="825" spc="-8">
                <a:solidFill>
                  <a:srgbClr val="DCDCDC"/>
                </a:solidFill>
                <a:latin typeface="Consolas"/>
                <a:cs typeface="Consolas"/>
              </a:rPr>
              <a:t>()) </a:t>
            </a:r>
            <a:r>
              <a:rPr sz="825">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lock</a:t>
            </a:r>
            <a:r>
              <a:rPr sz="825" spc="-8">
                <a:solidFill>
                  <a:srgbClr val="DCDCDC"/>
                </a:solidFill>
                <a:latin typeface="Consolas"/>
                <a:cs typeface="Consolas"/>
              </a:rPr>
              <a:t>(&amp;</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a:p>
            <a:pPr marL="238125">
              <a:lnSpc>
                <a:spcPct val="100000"/>
              </a:lnSpc>
            </a:pPr>
            <a:r>
              <a:rPr sz="825">
                <a:solidFill>
                  <a:srgbClr val="DCDCDC"/>
                </a:solidFill>
                <a:latin typeface="Consolas"/>
                <a:cs typeface="Consolas"/>
              </a:rPr>
              <a:t>}</a:t>
            </a:r>
            <a:r>
              <a:rPr sz="825" spc="-34">
                <a:solidFill>
                  <a:srgbClr val="DCDCDC"/>
                </a:solidFill>
                <a:latin typeface="Consolas"/>
                <a:cs typeface="Consolas"/>
              </a:rPr>
              <a:t> </a:t>
            </a:r>
            <a:r>
              <a:rPr sz="825" spc="-8">
                <a:solidFill>
                  <a:srgbClr val="559CD5"/>
                </a:solidFill>
                <a:latin typeface="Consolas"/>
                <a:cs typeface="Consolas"/>
              </a:rPr>
              <a:t>else</a:t>
            </a:r>
            <a:r>
              <a:rPr sz="825" spc="-34">
                <a:solidFill>
                  <a:srgbClr val="559CD5"/>
                </a:solidFill>
                <a:latin typeface="Consolas"/>
                <a:cs typeface="Consolas"/>
              </a:rPr>
              <a:t> </a:t>
            </a:r>
            <a:r>
              <a:rPr sz="825">
                <a:solidFill>
                  <a:srgbClr val="DCDCDC"/>
                </a:solidFill>
                <a:latin typeface="Consolas"/>
                <a:cs typeface="Consolas"/>
              </a:rPr>
              <a:t>{</a:t>
            </a:r>
            <a:endParaRPr sz="825">
              <a:latin typeface="Consolas"/>
              <a:cs typeface="Consolas"/>
            </a:endParaRPr>
          </a:p>
          <a:p>
            <a:pPr marL="466725">
              <a:lnSpc>
                <a:spcPct val="100000"/>
              </a:lnSpc>
            </a:pPr>
            <a:r>
              <a:rPr sz="825" spc="-8">
                <a:solidFill>
                  <a:srgbClr val="D3D3D3"/>
                </a:solidFill>
                <a:latin typeface="Consolas"/>
                <a:cs typeface="Consolas"/>
              </a:rPr>
              <a:t>unlock</a:t>
            </a:r>
            <a:r>
              <a:rPr sz="825" spc="-8">
                <a:solidFill>
                  <a:srgbClr val="DCDCDC"/>
                </a:solidFill>
                <a:latin typeface="Consolas"/>
                <a:cs typeface="Consolas"/>
              </a:rPr>
              <a:t>(&amp;</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a:p>
            <a:pPr marL="238125">
              <a:lnSpc>
                <a:spcPct val="100000"/>
              </a:lnSpc>
            </a:pPr>
            <a:r>
              <a:rPr sz="825">
                <a:solidFill>
                  <a:srgbClr val="DCDCDC"/>
                </a:solidFill>
                <a:latin typeface="Consolas"/>
                <a:cs typeface="Consolas"/>
              </a:rPr>
              <a:t>}</a:t>
            </a:r>
            <a:endParaRPr sz="825">
              <a:latin typeface="Consolas"/>
              <a:cs typeface="Consolas"/>
            </a:endParaRPr>
          </a:p>
          <a:p>
            <a:pPr marL="238125">
              <a:lnSpc>
                <a:spcPct val="100000"/>
              </a:lnSpc>
            </a:pPr>
            <a:r>
              <a:rPr sz="825" spc="-8">
                <a:solidFill>
                  <a:srgbClr val="D3D3D3"/>
                </a:solidFill>
                <a:latin typeface="Consolas"/>
                <a:cs typeface="Consolas"/>
              </a:rPr>
              <a:t>showStartupMessage</a:t>
            </a:r>
            <a:r>
              <a:rPr sz="825" spc="-8">
                <a:solidFill>
                  <a:srgbClr val="DCDCDC"/>
                </a:solidFill>
                <a:latin typeface="Consolas"/>
                <a:cs typeface="Consolas"/>
              </a:rPr>
              <a:t>(&amp;</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a:p>
            <a:pPr marL="9525">
              <a:lnSpc>
                <a:spcPct val="100000"/>
              </a:lnSpc>
              <a:spcBef>
                <a:spcPts val="4"/>
              </a:spcBef>
            </a:pPr>
            <a:r>
              <a:rPr sz="825">
                <a:solidFill>
                  <a:srgbClr val="DCDCDC"/>
                </a:solidFill>
                <a:latin typeface="Consolas"/>
                <a:cs typeface="Consolas"/>
              </a:rPr>
              <a:t>}</a:t>
            </a:r>
            <a:endParaRPr sz="825">
              <a:latin typeface="Consolas"/>
              <a:cs typeface="Consolas"/>
            </a:endParaRPr>
          </a:p>
          <a:p>
            <a:pPr marL="9525" marR="2747486">
              <a:lnSpc>
                <a:spcPct val="100000"/>
              </a:lnSpc>
            </a:pPr>
            <a:r>
              <a:rPr sz="825" spc="-4">
                <a:solidFill>
                  <a:srgbClr val="717B81"/>
                </a:solidFill>
                <a:latin typeface="Consolas"/>
                <a:cs typeface="Consolas"/>
              </a:rPr>
              <a:t>/*</a:t>
            </a:r>
            <a:r>
              <a:rPr sz="825" spc="-22">
                <a:solidFill>
                  <a:srgbClr val="717B81"/>
                </a:solidFill>
                <a:latin typeface="Consolas"/>
                <a:cs typeface="Consolas"/>
              </a:rPr>
              <a:t> </a:t>
            </a:r>
            <a:r>
              <a:rPr sz="825" spc="-8">
                <a:solidFill>
                  <a:srgbClr val="717B81"/>
                </a:solidFill>
                <a:latin typeface="Consolas"/>
                <a:cs typeface="Consolas"/>
              </a:rPr>
              <a:t>Loop</a:t>
            </a:r>
            <a:r>
              <a:rPr sz="825" spc="-22">
                <a:solidFill>
                  <a:srgbClr val="717B81"/>
                </a:solidFill>
                <a:latin typeface="Consolas"/>
                <a:cs typeface="Consolas"/>
              </a:rPr>
              <a:t> </a:t>
            </a:r>
            <a:r>
              <a:rPr sz="825" spc="-8">
                <a:solidFill>
                  <a:srgbClr val="717B81"/>
                </a:solidFill>
                <a:latin typeface="Consolas"/>
                <a:cs typeface="Consolas"/>
              </a:rPr>
              <a:t>function</a:t>
            </a:r>
            <a:r>
              <a:rPr sz="825" spc="-22">
                <a:solidFill>
                  <a:srgbClr val="717B81"/>
                </a:solidFill>
                <a:latin typeface="Consolas"/>
                <a:cs typeface="Consolas"/>
              </a:rPr>
              <a:t> </a:t>
            </a:r>
            <a:r>
              <a:rPr sz="825" spc="-8">
                <a:solidFill>
                  <a:srgbClr val="717B81"/>
                </a:solidFill>
                <a:latin typeface="Consolas"/>
                <a:cs typeface="Consolas"/>
              </a:rPr>
              <a:t>*/ </a:t>
            </a:r>
            <a:r>
              <a:rPr sz="825" spc="-443">
                <a:solidFill>
                  <a:srgbClr val="717B81"/>
                </a:solidFill>
                <a:latin typeface="Consolas"/>
                <a:cs typeface="Consolas"/>
              </a:rPr>
              <a:t> </a:t>
            </a:r>
            <a:r>
              <a:rPr sz="825" spc="-8">
                <a:solidFill>
                  <a:srgbClr val="559CD5"/>
                </a:solidFill>
                <a:latin typeface="Consolas"/>
                <a:cs typeface="Consolas"/>
              </a:rPr>
              <a:t>void</a:t>
            </a:r>
            <a:r>
              <a:rPr sz="825" spc="-19">
                <a:solidFill>
                  <a:srgbClr val="559CD5"/>
                </a:solidFill>
                <a:latin typeface="Consolas"/>
                <a:cs typeface="Consolas"/>
              </a:rPr>
              <a:t> </a:t>
            </a:r>
            <a:r>
              <a:rPr sz="825" spc="-8">
                <a:solidFill>
                  <a:srgbClr val="5E6C03"/>
                </a:solidFill>
                <a:latin typeface="Consolas"/>
                <a:cs typeface="Consolas"/>
              </a:rPr>
              <a:t>loop</a:t>
            </a:r>
            <a:r>
              <a:rPr sz="825" spc="-8">
                <a:solidFill>
                  <a:srgbClr val="DCDCDC"/>
                </a:solidFill>
                <a:latin typeface="Consolas"/>
                <a:cs typeface="Consolas"/>
              </a:rPr>
              <a:t>()</a:t>
            </a:r>
            <a:r>
              <a:rPr sz="825" spc="-15">
                <a:solidFill>
                  <a:srgbClr val="DCDCDC"/>
                </a:solidFill>
                <a:latin typeface="Consolas"/>
                <a:cs typeface="Consolas"/>
              </a:rPr>
              <a:t> </a:t>
            </a:r>
            <a:r>
              <a:rPr sz="825">
                <a:solidFill>
                  <a:srgbClr val="DCDCDC"/>
                </a:solidFill>
                <a:latin typeface="Consolas"/>
                <a:cs typeface="Consolas"/>
              </a:rPr>
              <a:t>{</a:t>
            </a:r>
            <a:endParaRPr sz="825">
              <a:latin typeface="Consolas"/>
              <a:cs typeface="Consolas"/>
            </a:endParaRPr>
          </a:p>
          <a:p>
            <a:pPr marL="466725" marR="2175510" indent="-228600">
              <a:lnSpc>
                <a:spcPct val="100000"/>
              </a:lnSpc>
            </a:pPr>
            <a:r>
              <a:rPr sz="825" spc="-4">
                <a:solidFill>
                  <a:srgbClr val="559CD5"/>
                </a:solidFill>
                <a:latin typeface="Consolas"/>
                <a:cs typeface="Consolas"/>
              </a:rPr>
              <a:t>if </a:t>
            </a:r>
            <a:r>
              <a:rPr sz="825" spc="-8">
                <a:solidFill>
                  <a:srgbClr val="DCDCDC"/>
                </a:solidFill>
                <a:latin typeface="Consolas"/>
                <a:cs typeface="Consolas"/>
              </a:rPr>
              <a:t>(</a:t>
            </a:r>
            <a:r>
              <a:rPr sz="825" spc="-8">
                <a:solidFill>
                  <a:srgbClr val="D3D3D3"/>
                </a:solidFill>
                <a:latin typeface="Consolas"/>
                <a:cs typeface="Consolas"/>
              </a:rPr>
              <a:t>safeState</a:t>
            </a:r>
            <a:r>
              <a:rPr sz="825" spc="-8">
                <a:solidFill>
                  <a:srgbClr val="DCDCDC"/>
                </a:solidFill>
                <a:latin typeface="Consolas"/>
                <a:cs typeface="Consolas"/>
              </a:rPr>
              <a:t>.</a:t>
            </a:r>
            <a:r>
              <a:rPr sz="825" spc="-8">
                <a:solidFill>
                  <a:srgbClr val="D3D3D3"/>
                </a:solidFill>
                <a:latin typeface="Consolas"/>
                <a:cs typeface="Consolas"/>
              </a:rPr>
              <a:t>locked</a:t>
            </a:r>
            <a:r>
              <a:rPr sz="825" spc="-8">
                <a:solidFill>
                  <a:srgbClr val="DCDCDC"/>
                </a:solidFill>
                <a:latin typeface="Consolas"/>
                <a:cs typeface="Consolas"/>
              </a:rPr>
              <a:t>()) </a:t>
            </a:r>
            <a:r>
              <a:rPr sz="825">
                <a:solidFill>
                  <a:srgbClr val="DCDCDC"/>
                </a:solidFill>
                <a:latin typeface="Consolas"/>
                <a:cs typeface="Consolas"/>
              </a:rPr>
              <a:t>{ </a:t>
            </a:r>
            <a:r>
              <a:rPr sz="825" spc="-443">
                <a:solidFill>
                  <a:srgbClr val="DCDCDC"/>
                </a:solidFill>
                <a:latin typeface="Consolas"/>
                <a:cs typeface="Consolas"/>
              </a:rPr>
              <a:t> </a:t>
            </a:r>
            <a:r>
              <a:rPr sz="825" spc="-8">
                <a:solidFill>
                  <a:srgbClr val="D3D3D3"/>
                </a:solidFill>
                <a:latin typeface="Consolas"/>
                <a:cs typeface="Consolas"/>
              </a:rPr>
              <a:t>safeLockedLogic</a:t>
            </a:r>
            <a:r>
              <a:rPr sz="825" spc="-8">
                <a:solidFill>
                  <a:srgbClr val="DCDCDC"/>
                </a:solidFill>
                <a:latin typeface="Consolas"/>
                <a:cs typeface="Consolas"/>
              </a:rPr>
              <a:t>(&amp;</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a:p>
            <a:pPr marL="238125">
              <a:lnSpc>
                <a:spcPct val="100000"/>
              </a:lnSpc>
            </a:pPr>
            <a:r>
              <a:rPr sz="825">
                <a:solidFill>
                  <a:srgbClr val="DCDCDC"/>
                </a:solidFill>
                <a:latin typeface="Consolas"/>
                <a:cs typeface="Consolas"/>
              </a:rPr>
              <a:t>}</a:t>
            </a:r>
            <a:r>
              <a:rPr sz="825" spc="-34">
                <a:solidFill>
                  <a:srgbClr val="DCDCDC"/>
                </a:solidFill>
                <a:latin typeface="Consolas"/>
                <a:cs typeface="Consolas"/>
              </a:rPr>
              <a:t> </a:t>
            </a:r>
            <a:r>
              <a:rPr sz="825" spc="-8">
                <a:solidFill>
                  <a:srgbClr val="559CD5"/>
                </a:solidFill>
                <a:latin typeface="Consolas"/>
                <a:cs typeface="Consolas"/>
              </a:rPr>
              <a:t>else</a:t>
            </a:r>
            <a:r>
              <a:rPr sz="825" spc="-34">
                <a:solidFill>
                  <a:srgbClr val="559CD5"/>
                </a:solidFill>
                <a:latin typeface="Consolas"/>
                <a:cs typeface="Consolas"/>
              </a:rPr>
              <a:t> </a:t>
            </a:r>
            <a:r>
              <a:rPr sz="825">
                <a:solidFill>
                  <a:srgbClr val="DCDCDC"/>
                </a:solidFill>
                <a:latin typeface="Consolas"/>
                <a:cs typeface="Consolas"/>
              </a:rPr>
              <a:t>{</a:t>
            </a:r>
            <a:endParaRPr sz="825">
              <a:latin typeface="Consolas"/>
              <a:cs typeface="Consolas"/>
            </a:endParaRPr>
          </a:p>
          <a:p>
            <a:pPr marL="466725">
              <a:lnSpc>
                <a:spcPct val="100000"/>
              </a:lnSpc>
            </a:pPr>
            <a:r>
              <a:rPr sz="825" spc="-8">
                <a:solidFill>
                  <a:srgbClr val="D3D3D3"/>
                </a:solidFill>
                <a:latin typeface="Consolas"/>
                <a:cs typeface="Consolas"/>
              </a:rPr>
              <a:t>safeUnlockedLogic</a:t>
            </a:r>
            <a:r>
              <a:rPr sz="825" spc="-8">
                <a:solidFill>
                  <a:srgbClr val="DCDCDC"/>
                </a:solidFill>
                <a:latin typeface="Consolas"/>
                <a:cs typeface="Consolas"/>
              </a:rPr>
              <a:t>(&amp;</a:t>
            </a:r>
            <a:r>
              <a:rPr sz="825" spc="-8">
                <a:solidFill>
                  <a:srgbClr val="D3D3D3"/>
                </a:solidFill>
                <a:latin typeface="Consolas"/>
                <a:cs typeface="Consolas"/>
              </a:rPr>
              <a:t>sc</a:t>
            </a:r>
            <a:r>
              <a:rPr sz="825" spc="-8">
                <a:solidFill>
                  <a:srgbClr val="DCDCDC"/>
                </a:solidFill>
                <a:latin typeface="Consolas"/>
                <a:cs typeface="Consolas"/>
              </a:rPr>
              <a:t>);</a:t>
            </a:r>
            <a:endParaRPr sz="825">
              <a:latin typeface="Consolas"/>
              <a:cs typeface="Consolas"/>
            </a:endParaRPr>
          </a:p>
          <a:p>
            <a:pPr marL="238125">
              <a:lnSpc>
                <a:spcPct val="100000"/>
              </a:lnSpc>
            </a:pPr>
            <a:r>
              <a:rPr sz="825" spc="-8">
                <a:solidFill>
                  <a:srgbClr val="DCDCDC"/>
                </a:solidFill>
                <a:latin typeface="Consolas"/>
                <a:cs typeface="Consolas"/>
              </a:rPr>
              <a:t>}}</a:t>
            </a:r>
            <a:endParaRPr sz="825">
              <a:latin typeface="Consolas"/>
              <a:cs typeface="Consolas"/>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a:t>Introduction</a:t>
            </a:r>
            <a:endParaRPr/>
          </a:p>
        </p:txBody>
      </p:sp>
      <p:sp>
        <p:nvSpPr>
          <p:cNvPr id="1533" name="Google Shape;1533;p39"/>
          <p:cNvSpPr txBox="1">
            <a:spLocks noGrp="1"/>
          </p:cNvSpPr>
          <p:nvPr>
            <p:ph type="subTitle" idx="2"/>
          </p:nvPr>
        </p:nvSpPr>
        <p:spPr>
          <a:xfrm>
            <a:off x="720000" y="1084774"/>
            <a:ext cx="3543000" cy="3139803"/>
          </a:xfrm>
          <a:prstGeom prst="rect">
            <a:avLst/>
          </a:prstGeom>
        </p:spPr>
        <p:txBody>
          <a:bodyPr spcFirstLastPara="1" wrap="square" lIns="91425" tIns="91425" rIns="91425" bIns="91425" anchor="t" anchorCtr="0">
            <a:noAutofit/>
          </a:bodyPr>
          <a:lstStyle/>
          <a:p>
            <a:pPr marL="0" indent="0"/>
            <a:r>
              <a:rPr lang="en-US"/>
              <a:t>The project involves creating a simple interactive system using an Arduino microcontroller, designed to respond to user input through a push button. By integrating a button, an LED, and a buzzer, the setup provides immediate visual and auditory feedback when the button is pressed. This foundational project showcases the principles of digital input and output, emphasizing the importance of user interaction in electronics. </a:t>
            </a:r>
          </a:p>
          <a:p>
            <a:pPr marL="0" lvl="0" indent="0" algn="l" rtl="0">
              <a:spcBef>
                <a:spcPct val="0"/>
              </a:spcBef>
              <a:spcAft>
                <a:spcPct val="0"/>
              </a:spcAft>
              <a:buNone/>
            </a:pPr>
            <a:endParaRPr/>
          </a:p>
        </p:txBody>
      </p:sp>
      <p:grpSp>
        <p:nvGrpSpPr>
          <p:cNvPr id="1534" name="Google Shape;1534;p39"/>
          <p:cNvGrpSpPr/>
          <p:nvPr/>
        </p:nvGrpSpPr>
        <p:grpSpPr>
          <a:xfrm>
            <a:off x="-123925" y="4132283"/>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6"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37" name="Google Shape;1537;p39"/>
              <p:cNvSpPr/>
              <p:nvPr/>
            </p:nvSpPr>
            <p:spPr>
              <a:xfrm rot="5400000">
                <a:off x="663620" y="3469276"/>
                <a:ext cx="981776" cy="2307791"/>
              </a:xfrm>
              <a:custGeom>
                <a:avLst/>
                <a:gdLst/>
                <a:ahLst/>
                <a:cxnLst/>
                <a:rect l="l" t="t" r="r" b="b"/>
                <a:pathLst>
                  <a:path w="23937" h="56266"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pic>
        <p:nvPicPr>
          <p:cNvPr id="2054" name="Picture 6" descr="blue circuit board">
            <a:extLst>
              <a:ext uri="{FF2B5EF4-FFF2-40B4-BE49-F238E27FC236}">
                <a16:creationId xmlns:a16="http://schemas.microsoft.com/office/drawing/2014/main" id="{B7A03BBD-F78D-DADD-6D8A-8595F61F3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29163" y="664678"/>
            <a:ext cx="3936206" cy="3596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0694" y="4613451"/>
            <a:ext cx="289084" cy="356235"/>
          </a:xfrm>
          <a:prstGeom prst="rect">
            <a:avLst/>
          </a:prstGeom>
        </p:spPr>
        <p:txBody>
          <a:bodyPr vert="horz" wrap="square" lIns="0" tIns="9049" rIns="0" bIns="0" rtlCol="0">
            <a:spAutoFit/>
          </a:bodyPr>
          <a:lstStyle/>
          <a:p>
            <a:pPr marL="9525">
              <a:lnSpc>
                <a:spcPct val="100000"/>
              </a:lnSpc>
              <a:spcBef>
                <a:spcPts val="71"/>
              </a:spcBef>
            </a:pPr>
            <a:r>
              <a:rPr sz="2212" b="1" i="1" spc="-49">
                <a:solidFill>
                  <a:srgbClr val="FFFFFF"/>
                </a:solidFill>
                <a:latin typeface="Times New Roman"/>
                <a:cs typeface="Times New Roman"/>
              </a:rPr>
              <a:t>19</a:t>
            </a:r>
            <a:endParaRPr sz="2212">
              <a:latin typeface="Times New Roman"/>
              <a:cs typeface="Times New Roman"/>
            </a:endParaRPr>
          </a:p>
        </p:txBody>
      </p:sp>
      <p:sp>
        <p:nvSpPr>
          <p:cNvPr id="3" name="object 3"/>
          <p:cNvSpPr txBox="1"/>
          <p:nvPr/>
        </p:nvSpPr>
        <p:spPr>
          <a:xfrm>
            <a:off x="633069" y="1328261"/>
            <a:ext cx="5867876" cy="1871186"/>
          </a:xfrm>
          <a:prstGeom prst="rect">
            <a:avLst/>
          </a:prstGeom>
        </p:spPr>
        <p:txBody>
          <a:bodyPr vert="horz" wrap="square" lIns="0" tIns="9525" rIns="0" bIns="0" rtlCol="0">
            <a:spAutoFit/>
          </a:bodyPr>
          <a:lstStyle/>
          <a:p>
            <a:pPr marL="70009" indent="-60960">
              <a:lnSpc>
                <a:spcPct val="100000"/>
              </a:lnSpc>
              <a:spcBef>
                <a:spcPts val="75"/>
              </a:spcBef>
              <a:buSzPct val="94444"/>
              <a:buFont typeface="Arial MT"/>
              <a:buChar char="•"/>
              <a:tabLst>
                <a:tab pos="70485" algn="l"/>
              </a:tabLst>
            </a:pPr>
            <a:r>
              <a:rPr sz="1350" b="1" spc="8">
                <a:solidFill>
                  <a:srgbClr val="C4C4C4"/>
                </a:solidFill>
                <a:latin typeface="Arial"/>
                <a:cs typeface="Arial"/>
              </a:rPr>
              <a:t>Increased</a:t>
            </a:r>
            <a:r>
              <a:rPr sz="1350" b="1" spc="281">
                <a:solidFill>
                  <a:srgbClr val="C4C4C4"/>
                </a:solidFill>
                <a:latin typeface="Arial"/>
                <a:cs typeface="Arial"/>
              </a:rPr>
              <a:t> </a:t>
            </a:r>
            <a:r>
              <a:rPr sz="1350" b="1" spc="-4">
                <a:solidFill>
                  <a:srgbClr val="C4C4C4"/>
                </a:solidFill>
                <a:latin typeface="Arial"/>
                <a:cs typeface="Arial"/>
              </a:rPr>
              <a:t>Security</a:t>
            </a:r>
            <a:r>
              <a:rPr sz="1350" spc="-4">
                <a:solidFill>
                  <a:srgbClr val="C4C4C4"/>
                </a:solidFill>
                <a:latin typeface="Microsoft Sans Serif"/>
                <a:cs typeface="Microsoft Sans Serif"/>
              </a:rPr>
              <a:t>:</a:t>
            </a:r>
            <a:r>
              <a:rPr sz="1350" spc="319">
                <a:solidFill>
                  <a:srgbClr val="C4C4C4"/>
                </a:solidFill>
                <a:latin typeface="Microsoft Sans Serif"/>
                <a:cs typeface="Microsoft Sans Serif"/>
              </a:rPr>
              <a:t> </a:t>
            </a:r>
            <a:r>
              <a:rPr sz="1350" spc="19">
                <a:solidFill>
                  <a:srgbClr val="C4C4C4"/>
                </a:solidFill>
                <a:latin typeface="Microsoft Sans Serif"/>
                <a:cs typeface="Microsoft Sans Serif"/>
              </a:rPr>
              <a:t>Prevents</a:t>
            </a:r>
            <a:r>
              <a:rPr sz="1350" spc="322">
                <a:solidFill>
                  <a:srgbClr val="C4C4C4"/>
                </a:solidFill>
                <a:latin typeface="Microsoft Sans Serif"/>
                <a:cs typeface="Microsoft Sans Serif"/>
              </a:rPr>
              <a:t> </a:t>
            </a:r>
            <a:r>
              <a:rPr sz="1350" spc="19">
                <a:solidFill>
                  <a:srgbClr val="C4C4C4"/>
                </a:solidFill>
                <a:latin typeface="Microsoft Sans Serif"/>
                <a:cs typeface="Microsoft Sans Serif"/>
              </a:rPr>
              <a:t>unauthorized</a:t>
            </a:r>
            <a:r>
              <a:rPr sz="1350" spc="352">
                <a:solidFill>
                  <a:srgbClr val="C4C4C4"/>
                </a:solidFill>
                <a:latin typeface="Microsoft Sans Serif"/>
                <a:cs typeface="Microsoft Sans Serif"/>
              </a:rPr>
              <a:t> </a:t>
            </a:r>
            <a:r>
              <a:rPr sz="1350" spc="19">
                <a:solidFill>
                  <a:srgbClr val="C4C4C4"/>
                </a:solidFill>
                <a:latin typeface="Microsoft Sans Serif"/>
                <a:cs typeface="Microsoft Sans Serif"/>
              </a:rPr>
              <a:t>access</a:t>
            </a:r>
            <a:r>
              <a:rPr sz="1350" spc="338">
                <a:solidFill>
                  <a:srgbClr val="C4C4C4"/>
                </a:solidFill>
                <a:latin typeface="Microsoft Sans Serif"/>
                <a:cs typeface="Microsoft Sans Serif"/>
              </a:rPr>
              <a:t> </a:t>
            </a:r>
            <a:r>
              <a:rPr sz="1350" spc="15">
                <a:solidFill>
                  <a:srgbClr val="C4C4C4"/>
                </a:solidFill>
                <a:latin typeface="Microsoft Sans Serif"/>
                <a:cs typeface="Microsoft Sans Serif"/>
              </a:rPr>
              <a:t>with</a:t>
            </a:r>
            <a:r>
              <a:rPr sz="1350" spc="319">
                <a:solidFill>
                  <a:srgbClr val="C4C4C4"/>
                </a:solidFill>
                <a:latin typeface="Microsoft Sans Serif"/>
                <a:cs typeface="Microsoft Sans Serif"/>
              </a:rPr>
              <a:t> </a:t>
            </a:r>
            <a:r>
              <a:rPr sz="1350" spc="22">
                <a:solidFill>
                  <a:srgbClr val="C4C4C4"/>
                </a:solidFill>
                <a:latin typeface="Microsoft Sans Serif"/>
                <a:cs typeface="Microsoft Sans Serif"/>
              </a:rPr>
              <a:t>code</a:t>
            </a:r>
            <a:endParaRPr sz="1350">
              <a:latin typeface="Microsoft Sans Serif"/>
              <a:cs typeface="Microsoft Sans Serif"/>
            </a:endParaRPr>
          </a:p>
          <a:p>
            <a:pPr marL="9525">
              <a:lnSpc>
                <a:spcPct val="100000"/>
              </a:lnSpc>
            </a:pPr>
            <a:r>
              <a:rPr sz="1350" spc="15">
                <a:solidFill>
                  <a:srgbClr val="C4C4C4"/>
                </a:solidFill>
                <a:latin typeface="Microsoft Sans Serif"/>
                <a:cs typeface="Microsoft Sans Serif"/>
              </a:rPr>
              <a:t>protection.</a:t>
            </a:r>
            <a:endParaRPr sz="1350">
              <a:latin typeface="Microsoft Sans Serif"/>
              <a:cs typeface="Microsoft Sans Serif"/>
            </a:endParaRPr>
          </a:p>
          <a:p>
            <a:pPr marL="70009" indent="-60960">
              <a:lnSpc>
                <a:spcPct val="100000"/>
              </a:lnSpc>
              <a:spcBef>
                <a:spcPts val="1620"/>
              </a:spcBef>
              <a:buSzPct val="94444"/>
              <a:buFont typeface="Arial MT"/>
              <a:buChar char="•"/>
              <a:tabLst>
                <a:tab pos="70485" algn="l"/>
              </a:tabLst>
            </a:pPr>
            <a:r>
              <a:rPr sz="1350" b="1" spc="4">
                <a:solidFill>
                  <a:srgbClr val="C4C4C4"/>
                </a:solidFill>
                <a:latin typeface="Arial"/>
                <a:cs typeface="Arial"/>
              </a:rPr>
              <a:t>User-Friendly</a:t>
            </a:r>
            <a:r>
              <a:rPr sz="1350" b="1" spc="281">
                <a:solidFill>
                  <a:srgbClr val="C4C4C4"/>
                </a:solidFill>
                <a:latin typeface="Arial"/>
                <a:cs typeface="Arial"/>
              </a:rPr>
              <a:t> </a:t>
            </a:r>
            <a:r>
              <a:rPr sz="1350" b="1" spc="8">
                <a:solidFill>
                  <a:srgbClr val="C4C4C4"/>
                </a:solidFill>
                <a:latin typeface="Arial"/>
                <a:cs typeface="Arial"/>
              </a:rPr>
              <a:t>Interface</a:t>
            </a:r>
            <a:r>
              <a:rPr sz="1350" spc="8">
                <a:solidFill>
                  <a:srgbClr val="C4C4C4"/>
                </a:solidFill>
                <a:latin typeface="Microsoft Sans Serif"/>
                <a:cs typeface="Microsoft Sans Serif"/>
              </a:rPr>
              <a:t>:</a:t>
            </a:r>
            <a:r>
              <a:rPr sz="1350" spc="296">
                <a:solidFill>
                  <a:srgbClr val="C4C4C4"/>
                </a:solidFill>
                <a:latin typeface="Microsoft Sans Serif"/>
                <a:cs typeface="Microsoft Sans Serif"/>
              </a:rPr>
              <a:t> </a:t>
            </a:r>
            <a:r>
              <a:rPr sz="1350" spc="22">
                <a:solidFill>
                  <a:srgbClr val="C4C4C4"/>
                </a:solidFill>
                <a:latin typeface="Microsoft Sans Serif"/>
                <a:cs typeface="Microsoft Sans Serif"/>
              </a:rPr>
              <a:t>Easy</a:t>
            </a:r>
            <a:r>
              <a:rPr sz="1350" spc="326">
                <a:solidFill>
                  <a:srgbClr val="C4C4C4"/>
                </a:solidFill>
                <a:latin typeface="Microsoft Sans Serif"/>
                <a:cs typeface="Microsoft Sans Serif"/>
              </a:rPr>
              <a:t> </a:t>
            </a:r>
            <a:r>
              <a:rPr sz="1350" spc="15">
                <a:solidFill>
                  <a:srgbClr val="C4C4C4"/>
                </a:solidFill>
                <a:latin typeface="Microsoft Sans Serif"/>
                <a:cs typeface="Microsoft Sans Serif"/>
              </a:rPr>
              <a:t>input</a:t>
            </a:r>
            <a:r>
              <a:rPr sz="1350" spc="322">
                <a:solidFill>
                  <a:srgbClr val="C4C4C4"/>
                </a:solidFill>
                <a:latin typeface="Microsoft Sans Serif"/>
                <a:cs typeface="Microsoft Sans Serif"/>
              </a:rPr>
              <a:t> </a:t>
            </a:r>
            <a:r>
              <a:rPr sz="1350" spc="22">
                <a:solidFill>
                  <a:srgbClr val="C4C4C4"/>
                </a:solidFill>
                <a:latin typeface="Microsoft Sans Serif"/>
                <a:cs typeface="Microsoft Sans Serif"/>
              </a:rPr>
              <a:t>and</a:t>
            </a:r>
            <a:r>
              <a:rPr sz="1350" spc="330">
                <a:solidFill>
                  <a:srgbClr val="C4C4C4"/>
                </a:solidFill>
                <a:latin typeface="Microsoft Sans Serif"/>
                <a:cs typeface="Microsoft Sans Serif"/>
              </a:rPr>
              <a:t> </a:t>
            </a:r>
            <a:r>
              <a:rPr sz="1350" spc="19">
                <a:solidFill>
                  <a:srgbClr val="C4C4C4"/>
                </a:solidFill>
                <a:latin typeface="Microsoft Sans Serif"/>
                <a:cs typeface="Microsoft Sans Serif"/>
              </a:rPr>
              <a:t>feedback</a:t>
            </a:r>
            <a:r>
              <a:rPr sz="1350" spc="338">
                <a:solidFill>
                  <a:srgbClr val="C4C4C4"/>
                </a:solidFill>
                <a:latin typeface="Microsoft Sans Serif"/>
                <a:cs typeface="Microsoft Sans Serif"/>
              </a:rPr>
              <a:t> </a:t>
            </a:r>
            <a:r>
              <a:rPr sz="1350" spc="15">
                <a:solidFill>
                  <a:srgbClr val="C4C4C4"/>
                </a:solidFill>
                <a:latin typeface="Microsoft Sans Serif"/>
                <a:cs typeface="Microsoft Sans Serif"/>
              </a:rPr>
              <a:t>for</a:t>
            </a:r>
            <a:r>
              <a:rPr sz="1350" spc="315">
                <a:solidFill>
                  <a:srgbClr val="C4C4C4"/>
                </a:solidFill>
                <a:latin typeface="Microsoft Sans Serif"/>
                <a:cs typeface="Microsoft Sans Serif"/>
              </a:rPr>
              <a:t> </a:t>
            </a:r>
            <a:r>
              <a:rPr sz="1350" spc="15">
                <a:solidFill>
                  <a:srgbClr val="C4C4C4"/>
                </a:solidFill>
                <a:latin typeface="Microsoft Sans Serif"/>
                <a:cs typeface="Microsoft Sans Serif"/>
              </a:rPr>
              <a:t>users.</a:t>
            </a:r>
            <a:endParaRPr sz="1350">
              <a:latin typeface="Microsoft Sans Serif"/>
              <a:cs typeface="Microsoft Sans Serif"/>
            </a:endParaRPr>
          </a:p>
          <a:p>
            <a:pPr marL="70009" indent="-60960">
              <a:lnSpc>
                <a:spcPct val="100000"/>
              </a:lnSpc>
              <a:spcBef>
                <a:spcPts val="1620"/>
              </a:spcBef>
              <a:buSzPct val="94444"/>
              <a:buFont typeface="Arial MT"/>
              <a:buChar char="•"/>
              <a:tabLst>
                <a:tab pos="70485" algn="l"/>
              </a:tabLst>
            </a:pPr>
            <a:r>
              <a:rPr sz="1350" b="1" spc="4">
                <a:solidFill>
                  <a:srgbClr val="C4C4C4"/>
                </a:solidFill>
                <a:latin typeface="Arial"/>
                <a:cs typeface="Arial"/>
              </a:rPr>
              <a:t>Customizable</a:t>
            </a:r>
            <a:r>
              <a:rPr sz="1350" spc="4">
                <a:solidFill>
                  <a:srgbClr val="C4C4C4"/>
                </a:solidFill>
                <a:latin typeface="Microsoft Sans Serif"/>
                <a:cs typeface="Microsoft Sans Serif"/>
              </a:rPr>
              <a:t>:</a:t>
            </a:r>
            <a:r>
              <a:rPr sz="1350" spc="289">
                <a:solidFill>
                  <a:srgbClr val="C4C4C4"/>
                </a:solidFill>
                <a:latin typeface="Microsoft Sans Serif"/>
                <a:cs typeface="Microsoft Sans Serif"/>
              </a:rPr>
              <a:t> </a:t>
            </a:r>
            <a:r>
              <a:rPr sz="1350" spc="19">
                <a:solidFill>
                  <a:srgbClr val="C4C4C4"/>
                </a:solidFill>
                <a:latin typeface="Microsoft Sans Serif"/>
                <a:cs typeface="Microsoft Sans Serif"/>
              </a:rPr>
              <a:t>Allows</a:t>
            </a:r>
            <a:r>
              <a:rPr sz="1350" spc="338">
                <a:solidFill>
                  <a:srgbClr val="C4C4C4"/>
                </a:solidFill>
                <a:latin typeface="Microsoft Sans Serif"/>
                <a:cs typeface="Microsoft Sans Serif"/>
              </a:rPr>
              <a:t> </a:t>
            </a:r>
            <a:r>
              <a:rPr sz="1350" spc="15">
                <a:solidFill>
                  <a:srgbClr val="C4C4C4"/>
                </a:solidFill>
                <a:latin typeface="Microsoft Sans Serif"/>
                <a:cs typeface="Microsoft Sans Serif"/>
              </a:rPr>
              <a:t>for</a:t>
            </a:r>
            <a:r>
              <a:rPr sz="1350" spc="315">
                <a:solidFill>
                  <a:srgbClr val="C4C4C4"/>
                </a:solidFill>
                <a:latin typeface="Microsoft Sans Serif"/>
                <a:cs typeface="Microsoft Sans Serif"/>
              </a:rPr>
              <a:t> </a:t>
            </a:r>
            <a:r>
              <a:rPr sz="1350" spc="19">
                <a:solidFill>
                  <a:srgbClr val="C4C4C4"/>
                </a:solidFill>
                <a:latin typeface="Microsoft Sans Serif"/>
                <a:cs typeface="Microsoft Sans Serif"/>
              </a:rPr>
              <a:t>changing</a:t>
            </a:r>
            <a:r>
              <a:rPr sz="1350" spc="349">
                <a:solidFill>
                  <a:srgbClr val="C4C4C4"/>
                </a:solidFill>
                <a:latin typeface="Microsoft Sans Serif"/>
                <a:cs typeface="Microsoft Sans Serif"/>
              </a:rPr>
              <a:t> </a:t>
            </a:r>
            <a:r>
              <a:rPr sz="1350" spc="19">
                <a:solidFill>
                  <a:srgbClr val="C4C4C4"/>
                </a:solidFill>
                <a:latin typeface="Microsoft Sans Serif"/>
                <a:cs typeface="Microsoft Sans Serif"/>
              </a:rPr>
              <a:t>codes</a:t>
            </a:r>
            <a:r>
              <a:rPr sz="1350" spc="326">
                <a:solidFill>
                  <a:srgbClr val="C4C4C4"/>
                </a:solidFill>
                <a:latin typeface="Microsoft Sans Serif"/>
                <a:cs typeface="Microsoft Sans Serif"/>
              </a:rPr>
              <a:t> </a:t>
            </a:r>
            <a:r>
              <a:rPr sz="1350" spc="22">
                <a:solidFill>
                  <a:srgbClr val="C4C4C4"/>
                </a:solidFill>
                <a:latin typeface="Microsoft Sans Serif"/>
                <a:cs typeface="Microsoft Sans Serif"/>
              </a:rPr>
              <a:t>and</a:t>
            </a:r>
            <a:r>
              <a:rPr sz="1350" spc="330">
                <a:solidFill>
                  <a:srgbClr val="C4C4C4"/>
                </a:solidFill>
                <a:latin typeface="Microsoft Sans Serif"/>
                <a:cs typeface="Microsoft Sans Serif"/>
              </a:rPr>
              <a:t> </a:t>
            </a:r>
            <a:r>
              <a:rPr sz="1350" spc="15">
                <a:solidFill>
                  <a:srgbClr val="C4C4C4"/>
                </a:solidFill>
                <a:latin typeface="Microsoft Sans Serif"/>
                <a:cs typeface="Microsoft Sans Serif"/>
              </a:rPr>
              <a:t>settings</a:t>
            </a:r>
            <a:r>
              <a:rPr sz="1350" spc="326">
                <a:solidFill>
                  <a:srgbClr val="C4C4C4"/>
                </a:solidFill>
                <a:latin typeface="Microsoft Sans Serif"/>
                <a:cs typeface="Microsoft Sans Serif"/>
              </a:rPr>
              <a:t> </a:t>
            </a:r>
            <a:r>
              <a:rPr sz="1350" spc="22">
                <a:solidFill>
                  <a:srgbClr val="C4C4C4"/>
                </a:solidFill>
                <a:latin typeface="Microsoft Sans Serif"/>
                <a:cs typeface="Microsoft Sans Serif"/>
              </a:rPr>
              <a:t>as</a:t>
            </a:r>
            <a:r>
              <a:rPr sz="1350" spc="322">
                <a:solidFill>
                  <a:srgbClr val="C4C4C4"/>
                </a:solidFill>
                <a:latin typeface="Microsoft Sans Serif"/>
                <a:cs typeface="Microsoft Sans Serif"/>
              </a:rPr>
              <a:t> </a:t>
            </a:r>
            <a:r>
              <a:rPr sz="1350" spc="19">
                <a:solidFill>
                  <a:srgbClr val="C4C4C4"/>
                </a:solidFill>
                <a:latin typeface="Microsoft Sans Serif"/>
                <a:cs typeface="Microsoft Sans Serif"/>
              </a:rPr>
              <a:t>needed.</a:t>
            </a:r>
            <a:endParaRPr sz="1350">
              <a:latin typeface="Microsoft Sans Serif"/>
              <a:cs typeface="Microsoft Sans Serif"/>
            </a:endParaRPr>
          </a:p>
          <a:p>
            <a:pPr marL="9525" marR="3810">
              <a:lnSpc>
                <a:spcPct val="100000"/>
              </a:lnSpc>
              <a:spcBef>
                <a:spcPts val="1624"/>
              </a:spcBef>
              <a:buSzPct val="94444"/>
              <a:buFont typeface="Arial MT"/>
              <a:buChar char="•"/>
              <a:tabLst>
                <a:tab pos="70485" algn="l"/>
              </a:tabLst>
            </a:pPr>
            <a:r>
              <a:rPr sz="1350" b="1" spc="-11">
                <a:solidFill>
                  <a:srgbClr val="C4C4C4"/>
                </a:solidFill>
                <a:latin typeface="Arial"/>
                <a:cs typeface="Arial"/>
              </a:rPr>
              <a:t>Automation</a:t>
            </a:r>
            <a:r>
              <a:rPr sz="1350" spc="-11">
                <a:solidFill>
                  <a:srgbClr val="C4C4C4"/>
                </a:solidFill>
                <a:latin typeface="Microsoft Sans Serif"/>
                <a:cs typeface="Microsoft Sans Serif"/>
              </a:rPr>
              <a:t>:</a:t>
            </a:r>
            <a:r>
              <a:rPr sz="1350" spc="293">
                <a:solidFill>
                  <a:srgbClr val="C4C4C4"/>
                </a:solidFill>
                <a:latin typeface="Microsoft Sans Serif"/>
                <a:cs typeface="Microsoft Sans Serif"/>
              </a:rPr>
              <a:t> </a:t>
            </a:r>
            <a:r>
              <a:rPr sz="1350" spc="22">
                <a:solidFill>
                  <a:srgbClr val="C4C4C4"/>
                </a:solidFill>
                <a:latin typeface="Microsoft Sans Serif"/>
                <a:cs typeface="Microsoft Sans Serif"/>
              </a:rPr>
              <a:t>Reduces</a:t>
            </a:r>
            <a:r>
              <a:rPr sz="1350" spc="334">
                <a:solidFill>
                  <a:srgbClr val="C4C4C4"/>
                </a:solidFill>
                <a:latin typeface="Microsoft Sans Serif"/>
                <a:cs typeface="Microsoft Sans Serif"/>
              </a:rPr>
              <a:t> </a:t>
            </a:r>
            <a:r>
              <a:rPr sz="1350" spc="19">
                <a:solidFill>
                  <a:srgbClr val="C4C4C4"/>
                </a:solidFill>
                <a:latin typeface="Microsoft Sans Serif"/>
                <a:cs typeface="Microsoft Sans Serif"/>
              </a:rPr>
              <a:t>the</a:t>
            </a:r>
            <a:r>
              <a:rPr sz="1350" spc="315">
                <a:solidFill>
                  <a:srgbClr val="C4C4C4"/>
                </a:solidFill>
                <a:latin typeface="Microsoft Sans Serif"/>
                <a:cs typeface="Microsoft Sans Serif"/>
              </a:rPr>
              <a:t> </a:t>
            </a:r>
            <a:r>
              <a:rPr sz="1350" spc="22">
                <a:solidFill>
                  <a:srgbClr val="C4C4C4"/>
                </a:solidFill>
                <a:latin typeface="Microsoft Sans Serif"/>
                <a:cs typeface="Microsoft Sans Serif"/>
              </a:rPr>
              <a:t>need</a:t>
            </a:r>
            <a:r>
              <a:rPr sz="1350" spc="326">
                <a:solidFill>
                  <a:srgbClr val="C4C4C4"/>
                </a:solidFill>
                <a:latin typeface="Microsoft Sans Serif"/>
                <a:cs typeface="Microsoft Sans Serif"/>
              </a:rPr>
              <a:t> </a:t>
            </a:r>
            <a:r>
              <a:rPr sz="1350" spc="15">
                <a:solidFill>
                  <a:srgbClr val="C4C4C4"/>
                </a:solidFill>
                <a:latin typeface="Microsoft Sans Serif"/>
                <a:cs typeface="Microsoft Sans Serif"/>
              </a:rPr>
              <a:t>for</a:t>
            </a:r>
            <a:r>
              <a:rPr sz="1350" spc="315">
                <a:solidFill>
                  <a:srgbClr val="C4C4C4"/>
                </a:solidFill>
                <a:latin typeface="Microsoft Sans Serif"/>
                <a:cs typeface="Microsoft Sans Serif"/>
              </a:rPr>
              <a:t> </a:t>
            </a:r>
            <a:r>
              <a:rPr sz="1350" spc="22">
                <a:solidFill>
                  <a:srgbClr val="C4C4C4"/>
                </a:solidFill>
                <a:latin typeface="Microsoft Sans Serif"/>
                <a:cs typeface="Microsoft Sans Serif"/>
              </a:rPr>
              <a:t>manual</a:t>
            </a:r>
            <a:r>
              <a:rPr sz="1350" spc="315">
                <a:solidFill>
                  <a:srgbClr val="C4C4C4"/>
                </a:solidFill>
                <a:latin typeface="Microsoft Sans Serif"/>
                <a:cs typeface="Microsoft Sans Serif"/>
              </a:rPr>
              <a:t> </a:t>
            </a:r>
            <a:r>
              <a:rPr sz="1350" spc="19">
                <a:solidFill>
                  <a:srgbClr val="C4C4C4"/>
                </a:solidFill>
                <a:latin typeface="Microsoft Sans Serif"/>
                <a:cs typeface="Microsoft Sans Serif"/>
              </a:rPr>
              <a:t>locks,</a:t>
            </a:r>
            <a:r>
              <a:rPr sz="1350" spc="322">
                <a:solidFill>
                  <a:srgbClr val="C4C4C4"/>
                </a:solidFill>
                <a:latin typeface="Microsoft Sans Serif"/>
                <a:cs typeface="Microsoft Sans Serif"/>
              </a:rPr>
              <a:t> </a:t>
            </a:r>
            <a:r>
              <a:rPr sz="1350" spc="22">
                <a:solidFill>
                  <a:srgbClr val="C4C4C4"/>
                </a:solidFill>
                <a:latin typeface="Microsoft Sans Serif"/>
                <a:cs typeface="Microsoft Sans Serif"/>
              </a:rPr>
              <a:t>making</a:t>
            </a:r>
            <a:r>
              <a:rPr sz="1350" spc="315">
                <a:solidFill>
                  <a:srgbClr val="C4C4C4"/>
                </a:solidFill>
                <a:latin typeface="Microsoft Sans Serif"/>
                <a:cs typeface="Microsoft Sans Serif"/>
              </a:rPr>
              <a:t> </a:t>
            </a:r>
            <a:r>
              <a:rPr sz="1350" spc="11">
                <a:solidFill>
                  <a:srgbClr val="C4C4C4"/>
                </a:solidFill>
                <a:latin typeface="Microsoft Sans Serif"/>
                <a:cs typeface="Microsoft Sans Serif"/>
              </a:rPr>
              <a:t>it</a:t>
            </a:r>
            <a:r>
              <a:rPr sz="1350" spc="311">
                <a:solidFill>
                  <a:srgbClr val="C4C4C4"/>
                </a:solidFill>
                <a:latin typeface="Microsoft Sans Serif"/>
                <a:cs typeface="Microsoft Sans Serif"/>
              </a:rPr>
              <a:t> </a:t>
            </a:r>
            <a:r>
              <a:rPr sz="1350" spc="15">
                <a:solidFill>
                  <a:srgbClr val="C4C4C4"/>
                </a:solidFill>
                <a:latin typeface="Microsoft Sans Serif"/>
                <a:cs typeface="Microsoft Sans Serif"/>
              </a:rPr>
              <a:t>easier</a:t>
            </a:r>
            <a:r>
              <a:rPr sz="1350" spc="334">
                <a:solidFill>
                  <a:srgbClr val="C4C4C4"/>
                </a:solidFill>
                <a:latin typeface="Microsoft Sans Serif"/>
                <a:cs typeface="Microsoft Sans Serif"/>
              </a:rPr>
              <a:t> </a:t>
            </a:r>
            <a:r>
              <a:rPr sz="1350" spc="15">
                <a:solidFill>
                  <a:srgbClr val="C4C4C4"/>
                </a:solidFill>
                <a:latin typeface="Microsoft Sans Serif"/>
                <a:cs typeface="Microsoft Sans Serif"/>
              </a:rPr>
              <a:t>for </a:t>
            </a:r>
            <a:r>
              <a:rPr sz="1350" spc="-349">
                <a:solidFill>
                  <a:srgbClr val="C4C4C4"/>
                </a:solidFill>
                <a:latin typeface="Microsoft Sans Serif"/>
                <a:cs typeface="Microsoft Sans Serif"/>
              </a:rPr>
              <a:t> </a:t>
            </a:r>
            <a:r>
              <a:rPr sz="1350" spc="15">
                <a:solidFill>
                  <a:srgbClr val="C4C4C4"/>
                </a:solidFill>
                <a:latin typeface="Microsoft Sans Serif"/>
                <a:cs typeface="Microsoft Sans Serif"/>
              </a:rPr>
              <a:t>elderly</a:t>
            </a:r>
            <a:r>
              <a:rPr sz="1350" spc="330">
                <a:solidFill>
                  <a:srgbClr val="C4C4C4"/>
                </a:solidFill>
                <a:latin typeface="Microsoft Sans Serif"/>
                <a:cs typeface="Microsoft Sans Serif"/>
              </a:rPr>
              <a:t> </a:t>
            </a:r>
            <a:r>
              <a:rPr sz="1350" spc="19">
                <a:solidFill>
                  <a:srgbClr val="C4C4C4"/>
                </a:solidFill>
                <a:latin typeface="Microsoft Sans Serif"/>
                <a:cs typeface="Microsoft Sans Serif"/>
              </a:rPr>
              <a:t>users.</a:t>
            </a:r>
            <a:endParaRPr sz="1350">
              <a:latin typeface="Microsoft Sans Serif"/>
              <a:cs typeface="Microsoft Sans Serif"/>
            </a:endParaRPr>
          </a:p>
        </p:txBody>
      </p:sp>
      <p:pic>
        <p:nvPicPr>
          <p:cNvPr id="4" name="object 4"/>
          <p:cNvPicPr/>
          <p:nvPr/>
        </p:nvPicPr>
        <p:blipFill>
          <a:blip r:embed="rId2"/>
          <a:stretch>
            <a:fillRect/>
          </a:stretch>
        </p:blipFill>
        <p:spPr>
          <a:xfrm>
            <a:off x="622935" y="429758"/>
            <a:ext cx="2636329" cy="746959"/>
          </a:xfrm>
          <a:prstGeom prst="rect">
            <a:avLst/>
          </a:prstGeom>
        </p:spPr>
      </p:pic>
      <p:sp>
        <p:nvSpPr>
          <p:cNvPr id="5" name="object 5"/>
          <p:cNvSpPr txBox="1"/>
          <p:nvPr/>
        </p:nvSpPr>
        <p:spPr>
          <a:xfrm>
            <a:off x="1115854" y="635318"/>
            <a:ext cx="1272540" cy="224790"/>
          </a:xfrm>
          <a:prstGeom prst="rect">
            <a:avLst/>
          </a:prstGeom>
        </p:spPr>
        <p:txBody>
          <a:bodyPr vert="horz" wrap="square" lIns="0" tIns="9525" rIns="0" bIns="0" rtlCol="0">
            <a:spAutoFit/>
          </a:bodyPr>
          <a:lstStyle/>
          <a:p>
            <a:pPr marL="9525">
              <a:lnSpc>
                <a:spcPct val="100000"/>
              </a:lnSpc>
              <a:spcBef>
                <a:spcPts val="75"/>
              </a:spcBef>
            </a:pPr>
            <a:r>
              <a:rPr sz="1350" b="1" spc="38">
                <a:latin typeface="Arial"/>
                <a:cs typeface="Arial"/>
              </a:rPr>
              <a:t>ADVANTAGES</a:t>
            </a:r>
            <a:endParaRPr sz="1350">
              <a:latin typeface="Arial"/>
              <a:cs typeface="Aria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20" name="Google Shape;220;p27"/>
          <p:cNvSpPr txBox="1">
            <a:spLocks noGrp="1"/>
          </p:cNvSpPr>
          <p:nvPr>
            <p:ph type="ctrTitle"/>
          </p:nvPr>
        </p:nvSpPr>
        <p:spPr>
          <a:xfrm>
            <a:off x="1423690" y="1557537"/>
            <a:ext cx="5275769" cy="2028425"/>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sz="4400"/>
              <a:t>High-Temperature and Gas Sensor</a:t>
            </a:r>
            <a:endParaRPr sz="4400">
              <a:solidFill>
                <a:schemeClr val="accent2"/>
              </a:solidFill>
            </a:endParaRPr>
          </a:p>
        </p:txBody>
      </p:sp>
      <p:sp>
        <p:nvSpPr>
          <p:cNvPr id="221" name="Google Shape;221;p27"/>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p>
            <a:pPr marL="0" lvl="0" indent="0" algn="l" rtl="0">
              <a:spcBef>
                <a:spcPct val="0"/>
              </a:spcBef>
              <a:spcAft>
                <a:spcPct val="0"/>
              </a:spcAft>
              <a:buNone/>
            </a:pPr>
            <a:r>
              <a:rPr lang="en"/>
              <a:t>Sumithra S</a:t>
            </a:r>
          </a:p>
          <a:p>
            <a:pPr marL="0" lvl="0" indent="0" algn="l" rtl="0">
              <a:spcBef>
                <a:spcPct val="0"/>
              </a:spcBef>
              <a:spcAft>
                <a:spcPct val="0"/>
              </a:spcAft>
              <a:buNone/>
            </a:pPr>
            <a:r>
              <a:rPr lang="en"/>
              <a:t>CB.SC.U4CSE23749</a:t>
            </a:r>
            <a:endParaRPr/>
          </a:p>
        </p:txBody>
      </p:sp>
      <p:sp>
        <p:nvSpPr>
          <p:cNvPr id="2" name="TextBox 1">
            <a:extLst>
              <a:ext uri="{FF2B5EF4-FFF2-40B4-BE49-F238E27FC236}">
                <a16:creationId xmlns:a16="http://schemas.microsoft.com/office/drawing/2014/main" id="{EC20BD34-0C01-E41E-BA2C-F00957CC477C}"/>
              </a:ext>
            </a:extLst>
          </p:cNvPr>
          <p:cNvSpPr txBox="1"/>
          <p:nvPr/>
        </p:nvSpPr>
        <p:spPr>
          <a:xfrm>
            <a:off x="1423690" y="3061032"/>
            <a:ext cx="3314700" cy="24622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000">
                <a:solidFill>
                  <a:schemeClr val="accent2">
                    <a:lumMod val="60000"/>
                    <a:lumOff val="40000"/>
                  </a:schemeClr>
                </a:solidFill>
                <a:hlinkClick r:id="rId3">
                  <a:extLst>
                    <a:ext uri="{A12FA001-AC4F-418D-AE19-62706E023703}">
                      <ahyp:hlinkClr xmlns:ahyp="http://schemas.microsoft.com/office/drawing/2018/hyperlinkcolor" val="tx"/>
                    </a:ext>
                  </a:extLst>
                </a:hlinkClick>
              </a:rPr>
              <a:t>https://wokwi.com/projects/412811019007793153</a:t>
            </a:r>
            <a:endParaRPr lang="en-IN" sz="1000">
              <a:solidFill>
                <a:schemeClr val="accent2">
                  <a:lumMod val="60000"/>
                  <a:lumOff val="40000"/>
                </a:schemeClr>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a:solidFill>
                  <a:schemeClr val="accent2">
                    <a:lumMod val="60000"/>
                    <a:lumOff val="40000"/>
                  </a:schemeClr>
                </a:solidFill>
              </a:rPr>
              <a:t>Objectives + Main Components</a:t>
            </a:r>
            <a:endParaRPr>
              <a:solidFill>
                <a:schemeClr val="accent2">
                  <a:lumMod val="60000"/>
                  <a:lumOff val="40000"/>
                </a:schemeClr>
              </a:solidFill>
            </a:endParaRPr>
          </a:p>
        </p:txBody>
      </p:sp>
      <p:sp>
        <p:nvSpPr>
          <p:cNvPr id="229" name="Google Shape;229;p28"/>
          <p:cNvSpPr txBox="1">
            <a:spLocks noGrp="1"/>
          </p:cNvSpPr>
          <p:nvPr>
            <p:ph type="body" idx="1"/>
          </p:nvPr>
        </p:nvSpPr>
        <p:spPr>
          <a:xfrm>
            <a:off x="719988" y="1123900"/>
            <a:ext cx="7704000" cy="3810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Clr>
                <a:schemeClr val="dk1"/>
              </a:buClr>
              <a:buSzPts val="1100"/>
              <a:buFont typeface="Arial"/>
              <a:buNone/>
            </a:pPr>
            <a:r>
              <a:rPr lang="en" sz="1300"/>
              <a:t>This part of the project is an Arduino Uno based sensor that alerts the occupants of the room when gas is detected or when the temperature of the room increases to an intolerable level indicative of a fire/overheating.</a:t>
            </a:r>
            <a:endParaRPr sz="1300"/>
          </a:p>
        </p:txBody>
      </p:sp>
      <p:graphicFrame>
        <p:nvGraphicFramePr>
          <p:cNvPr id="230" name="Google Shape;230;p28"/>
          <p:cNvGraphicFramePr>
            <a:graphicFrameLocks noGrp="1"/>
          </p:cNvGraphicFramePr>
          <p:nvPr>
            <p:extLst>
              <p:ext uri="{D42A27DB-BD31-4B8C-83A1-F6EECF244321}">
                <p14:modId xmlns:p14="http://schemas.microsoft.com/office/powerpoint/2010/main" val="3195716351"/>
              </p:ext>
            </p:extLst>
          </p:nvPr>
        </p:nvGraphicFramePr>
        <p:xfrm>
          <a:off x="719988" y="2012552"/>
          <a:ext cx="7704000" cy="2743110"/>
        </p:xfrm>
        <a:graphic>
          <a:graphicData uri="http://schemas.openxmlformats.org/drawingml/2006/table">
            <a:tbl>
              <a:tblPr>
                <a:noFill/>
                <a:tableStyleId>{ADA41016-2047-4ECA-8B60-D10F281F7B70}</a:tableStyleId>
              </a:tblPr>
              <a:tblGrid>
                <a:gridCol w="2272100">
                  <a:extLst>
                    <a:ext uri="{9D8B030D-6E8A-4147-A177-3AD203B41FA5}">
                      <a16:colId xmlns:a16="http://schemas.microsoft.com/office/drawing/2014/main" val="20000"/>
                    </a:ext>
                  </a:extLst>
                </a:gridCol>
                <a:gridCol w="5431900">
                  <a:extLst>
                    <a:ext uri="{9D8B030D-6E8A-4147-A177-3AD203B41FA5}">
                      <a16:colId xmlns:a16="http://schemas.microsoft.com/office/drawing/2014/main" val="20001"/>
                    </a:ext>
                  </a:extLst>
                </a:gridCol>
              </a:tblGrid>
              <a:tr h="634366">
                <a:tc>
                  <a:txBody>
                    <a:bodyPr/>
                    <a:lstStyle/>
                    <a:p>
                      <a:pPr marL="0" lvl="0" indent="0" algn="l" rtl="0">
                        <a:spcBef>
                          <a:spcPct val="0"/>
                        </a:spcBef>
                        <a:spcAft>
                          <a:spcPct val="0"/>
                        </a:spcAft>
                        <a:buNone/>
                      </a:pPr>
                      <a:r>
                        <a:rPr lang="en" sz="1600" b="1" u="sng">
                          <a:solidFill>
                            <a:schemeClr val="dk1"/>
                          </a:solidFill>
                          <a:latin typeface="Quantico"/>
                          <a:ea typeface="Quantico"/>
                          <a:cs typeface="Quantico"/>
                          <a:sym typeface="Quantico"/>
                        </a:rPr>
                        <a:t>Arduino Uno</a:t>
                      </a:r>
                      <a:endParaRPr sz="1600" b="1">
                        <a:solidFill>
                          <a:schemeClr val="dk1"/>
                        </a:solidFill>
                        <a:latin typeface="Quantico"/>
                        <a:ea typeface="Quantico"/>
                        <a:cs typeface="Quantico"/>
                        <a:sym typeface="Quantic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ct val="0"/>
                        </a:spcBef>
                        <a:spcAft>
                          <a:spcPts val="1600"/>
                        </a:spcAft>
                        <a:buNone/>
                      </a:pPr>
                      <a:r>
                        <a:rPr lang="en-US" sz="1600">
                          <a:solidFill>
                            <a:schemeClr val="dk1"/>
                          </a:solidFill>
                          <a:latin typeface="Source Code Pro"/>
                          <a:ea typeface="Source Code Pro"/>
                          <a:cs typeface="Source Code Pro"/>
                          <a:sym typeface="Source Code Pro"/>
                        </a:rPr>
                        <a:t>Reads inputs from sensors and turns them into outputs.</a:t>
                      </a:r>
                      <a:endParaRPr sz="1600">
                        <a:solidFill>
                          <a:schemeClr val="dk1"/>
                        </a:solidFill>
                        <a:latin typeface="Source Code Pro"/>
                        <a:ea typeface="Source Code Pro"/>
                        <a:cs typeface="Source Code Pro"/>
                        <a:sym typeface="Source Code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65055">
                <a:tc>
                  <a:txBody>
                    <a:bodyPr/>
                    <a:lstStyle/>
                    <a:p>
                      <a:pPr marL="0" lvl="0" indent="0" algn="l" rtl="0">
                        <a:spcBef>
                          <a:spcPct val="0"/>
                        </a:spcBef>
                        <a:spcAft>
                          <a:spcPct val="0"/>
                        </a:spcAft>
                        <a:buNone/>
                      </a:pPr>
                      <a:r>
                        <a:rPr lang="en" sz="1600" b="1" u="sng">
                          <a:solidFill>
                            <a:schemeClr val="dk1"/>
                          </a:solidFill>
                          <a:latin typeface="Quantico"/>
                          <a:ea typeface="Quantico"/>
                          <a:cs typeface="Quantico"/>
                          <a:sym typeface="Quantico"/>
                        </a:rPr>
                        <a:t>Gas Sensor</a:t>
                      </a:r>
                      <a:endParaRPr sz="1600" b="1" u="sng">
                        <a:solidFill>
                          <a:schemeClr val="dk1"/>
                        </a:solidFill>
                        <a:latin typeface="Quantico"/>
                        <a:ea typeface="Quantico"/>
                        <a:cs typeface="Quantico"/>
                        <a:sym typeface="Quantic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ct val="0"/>
                        </a:spcBef>
                        <a:spcAft>
                          <a:spcPts val="1600"/>
                        </a:spcAft>
                        <a:buNone/>
                      </a:pPr>
                      <a:r>
                        <a:rPr lang="en" sz="1600">
                          <a:solidFill>
                            <a:schemeClr val="dk1"/>
                          </a:solidFill>
                          <a:latin typeface="Source Code Pro"/>
                          <a:ea typeface="Source Code Pro"/>
                          <a:cs typeface="Source Code Pro"/>
                          <a:sym typeface="Source Code Pro"/>
                        </a:rPr>
                        <a:t>Takes gas levels of the room as input. An LED starts blinking if unhealthy gas levels are detected.</a:t>
                      </a:r>
                      <a:endParaRPr sz="1600">
                        <a:solidFill>
                          <a:schemeClr val="dk1"/>
                        </a:solidFill>
                        <a:latin typeface="Source Code Pro"/>
                        <a:ea typeface="Source Code Pro"/>
                        <a:cs typeface="Source Code Pro"/>
                        <a:sym typeface="Source Code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95744">
                <a:tc>
                  <a:txBody>
                    <a:bodyPr/>
                    <a:lstStyle/>
                    <a:p>
                      <a:pPr marL="0" lvl="0" indent="0" algn="l" rtl="0">
                        <a:spcBef>
                          <a:spcPct val="0"/>
                        </a:spcBef>
                        <a:spcAft>
                          <a:spcPct val="0"/>
                        </a:spcAft>
                        <a:buNone/>
                      </a:pPr>
                      <a:r>
                        <a:rPr lang="en" sz="1600" b="1" u="sng">
                          <a:solidFill>
                            <a:schemeClr val="dk1"/>
                          </a:solidFill>
                          <a:latin typeface="Quantico"/>
                          <a:ea typeface="Quantico"/>
                          <a:cs typeface="Quantico"/>
                          <a:sym typeface="Quantico"/>
                        </a:rPr>
                        <a:t>Temperature Sensor</a:t>
                      </a:r>
                      <a:endParaRPr sz="1600" b="1" u="sng">
                        <a:solidFill>
                          <a:schemeClr val="dk1"/>
                        </a:solidFill>
                        <a:latin typeface="Quantico"/>
                        <a:ea typeface="Quantico"/>
                        <a:cs typeface="Quantico"/>
                        <a:sym typeface="Quantic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ct val="0"/>
                        </a:spcBef>
                        <a:spcAft>
                          <a:spcPts val="1600"/>
                        </a:spcAft>
                        <a:buNone/>
                      </a:pPr>
                      <a:r>
                        <a:rPr lang="en" sz="1600">
                          <a:solidFill>
                            <a:schemeClr val="dk1"/>
                          </a:solidFill>
                          <a:latin typeface="Source Code Pro"/>
                          <a:ea typeface="Source Code Pro"/>
                          <a:cs typeface="Source Code Pro"/>
                          <a:sym typeface="Source Code Pro"/>
                        </a:rPr>
                        <a:t>Takes temperature of the room as input and changes the LED bar graph accordingly. A text message is also displayed in case of dangerous temperature levels.</a:t>
                      </a:r>
                      <a:endParaRPr sz="1600">
                        <a:solidFill>
                          <a:schemeClr val="dk1"/>
                        </a:solidFill>
                        <a:latin typeface="Source Code Pro"/>
                        <a:ea typeface="Source Code Pro"/>
                        <a:cs typeface="Source Code Pro"/>
                        <a:sym typeface="Source Code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207">
          <a:extLst>
            <a:ext uri="{FF2B5EF4-FFF2-40B4-BE49-F238E27FC236}">
              <a16:creationId xmlns:a16="http://schemas.microsoft.com/office/drawing/2014/main" id="{333C01C4-227A-4F54-2F4E-AE81EBE68ACE}"/>
            </a:ext>
          </a:extLst>
        </p:cNvPr>
        <p:cNvGrpSpPr/>
        <p:nvPr/>
      </p:nvGrpSpPr>
      <p:grpSpPr>
        <a:xfrm>
          <a:off x="0" y="0"/>
          <a:ext cx="0" cy="0"/>
          <a:chOff x="0" y="0"/>
          <a:chExt cx="0" cy="0"/>
        </a:xfrm>
      </p:grpSpPr>
      <p:sp>
        <p:nvSpPr>
          <p:cNvPr id="212" name="Google Shape;212;p27">
            <a:extLst>
              <a:ext uri="{FF2B5EF4-FFF2-40B4-BE49-F238E27FC236}">
                <a16:creationId xmlns:a16="http://schemas.microsoft.com/office/drawing/2014/main" id="{BC0C8F28-9ACC-3FB3-EB49-D6E92C3416D3}"/>
              </a:ext>
            </a:extLst>
          </p:cNvPr>
          <p:cNvSpPr/>
          <p:nvPr/>
        </p:nvSpPr>
        <p:spPr>
          <a:xfrm>
            <a:off x="376117" y="408983"/>
            <a:ext cx="2612483" cy="468715"/>
          </a:xfrm>
          <a:prstGeom prst="rect">
            <a:avLst/>
          </a:prstGeom>
          <a:solidFill>
            <a:schemeClr val="bg2">
              <a:lumMod val="75000"/>
              <a:lumOff val="2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 name="Subtitle 10">
            <a:extLst>
              <a:ext uri="{FF2B5EF4-FFF2-40B4-BE49-F238E27FC236}">
                <a16:creationId xmlns:a16="http://schemas.microsoft.com/office/drawing/2014/main" id="{BBE5A173-40E6-60DF-6A9C-6732374064C3}"/>
              </a:ext>
            </a:extLst>
          </p:cNvPr>
          <p:cNvSpPr>
            <a:spLocks noGrp="1"/>
          </p:cNvSpPr>
          <p:nvPr>
            <p:ph type="subTitle" idx="1"/>
          </p:nvPr>
        </p:nvSpPr>
        <p:spPr>
          <a:xfrm>
            <a:off x="496389" y="541929"/>
            <a:ext cx="2302402" cy="186438"/>
          </a:xfrm>
        </p:spPr>
        <p:txBody>
          <a:bodyPr/>
          <a:lstStyle/>
          <a:p>
            <a:pPr algn="ctr"/>
            <a:r>
              <a:rPr lang="en-US" sz="1600">
                <a:solidFill>
                  <a:srgbClr val="FFC000"/>
                </a:solidFill>
              </a:rPr>
              <a:t>Wokwi Simulation</a:t>
            </a:r>
            <a:endParaRPr lang="en-IN" sz="1600">
              <a:solidFill>
                <a:srgbClr val="FFC000"/>
              </a:solidFill>
            </a:endParaRPr>
          </a:p>
        </p:txBody>
      </p:sp>
      <p:pic>
        <p:nvPicPr>
          <p:cNvPr id="13" name="Picture 12">
            <a:extLst>
              <a:ext uri="{FF2B5EF4-FFF2-40B4-BE49-F238E27FC236}">
                <a16:creationId xmlns:a16="http://schemas.microsoft.com/office/drawing/2014/main" id="{20C38D45-E996-5258-E4BA-FF35A9B40058}"/>
              </a:ext>
            </a:extLst>
          </p:cNvPr>
          <p:cNvPicPr>
            <a:picLocks noChangeAspect="1"/>
          </p:cNvPicPr>
          <p:nvPr/>
        </p:nvPicPr>
        <p:blipFill>
          <a:blip r:embed="rId3"/>
          <a:srcRect t="4524"/>
          <a:stretch>
            <a:fillRect/>
          </a:stretch>
        </p:blipFill>
        <p:spPr>
          <a:xfrm>
            <a:off x="3196547" y="408983"/>
            <a:ext cx="5672138" cy="4315948"/>
          </a:xfrm>
          <a:prstGeom prst="rect">
            <a:avLst/>
          </a:prstGeom>
          <a:ln w="3175">
            <a:solidFill>
              <a:schemeClr val="tx1"/>
            </a:solidFill>
          </a:ln>
        </p:spPr>
      </p:pic>
      <p:cxnSp>
        <p:nvCxnSpPr>
          <p:cNvPr id="17" name="Connector: Elbow 16">
            <a:extLst>
              <a:ext uri="{FF2B5EF4-FFF2-40B4-BE49-F238E27FC236}">
                <a16:creationId xmlns:a16="http://schemas.microsoft.com/office/drawing/2014/main" id="{FC9B46ED-A668-A114-F9F8-4B97163EC448}"/>
              </a:ext>
            </a:extLst>
          </p:cNvPr>
          <p:cNvCxnSpPr/>
          <p:nvPr/>
        </p:nvCxnSpPr>
        <p:spPr>
          <a:xfrm flipV="1">
            <a:off x="2528891" y="736339"/>
            <a:ext cx="2950369" cy="903529"/>
          </a:xfrm>
          <a:prstGeom prst="bentConnector3">
            <a:avLst>
              <a:gd name="adj1" fmla="val 70339"/>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DF60385-54E5-AC20-2BE2-8C28D686EA01}"/>
              </a:ext>
            </a:extLst>
          </p:cNvPr>
          <p:cNvCxnSpPr/>
          <p:nvPr/>
        </p:nvCxnSpPr>
        <p:spPr>
          <a:xfrm>
            <a:off x="2528891" y="2107403"/>
            <a:ext cx="8143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3B4FB49-CE8C-40BA-0C5F-D983A9E58C7B}"/>
              </a:ext>
            </a:extLst>
          </p:cNvPr>
          <p:cNvCxnSpPr/>
          <p:nvPr/>
        </p:nvCxnSpPr>
        <p:spPr>
          <a:xfrm>
            <a:off x="2528891" y="2836065"/>
            <a:ext cx="2514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00CF21F-AF81-D062-23D3-D2B011E2B0E6}"/>
              </a:ext>
            </a:extLst>
          </p:cNvPr>
          <p:cNvCxnSpPr/>
          <p:nvPr/>
        </p:nvCxnSpPr>
        <p:spPr>
          <a:xfrm>
            <a:off x="2528891" y="4150516"/>
            <a:ext cx="35037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B6A547BC-4625-AF84-1160-134D8A77258F}"/>
              </a:ext>
            </a:extLst>
          </p:cNvPr>
          <p:cNvCxnSpPr/>
          <p:nvPr/>
        </p:nvCxnSpPr>
        <p:spPr>
          <a:xfrm flipH="1" flipV="1">
            <a:off x="7950992" y="1639868"/>
            <a:ext cx="0" cy="2924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CA24B51-0D88-1E91-3450-35926719AEA5}"/>
              </a:ext>
            </a:extLst>
          </p:cNvPr>
          <p:cNvCxnSpPr/>
          <p:nvPr/>
        </p:nvCxnSpPr>
        <p:spPr>
          <a:xfrm flipH="1">
            <a:off x="2528891" y="4564852"/>
            <a:ext cx="5422101" cy="0"/>
          </a:xfrm>
          <a:prstGeom prst="line">
            <a:avLst/>
          </a:prstGeom>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8F6F3962-FB1C-3A28-5D3E-C23E00F88784}"/>
              </a:ext>
            </a:extLst>
          </p:cNvPr>
          <p:cNvSpPr txBox="1"/>
          <p:nvPr/>
        </p:nvSpPr>
        <p:spPr>
          <a:xfrm>
            <a:off x="355076" y="1500186"/>
            <a:ext cx="2116665" cy="27699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a:solidFill>
                  <a:schemeClr val="accent3">
                    <a:lumMod val="60000"/>
                    <a:lumOff val="40000"/>
                  </a:schemeClr>
                </a:solidFill>
                <a:latin typeface="Source Code Pro" panose="020B0509030403020204" pitchFamily="49" charset="0"/>
                <a:ea typeface="Source Code Pro" panose="020B0509030403020204" pitchFamily="49" charset="0"/>
              </a:rPr>
              <a:t>Gas Sensor Output LED</a:t>
            </a:r>
            <a:endParaRPr lang="en-IN" sz="1200">
              <a:solidFill>
                <a:schemeClr val="accent3">
                  <a:lumMod val="60000"/>
                  <a:lumOff val="40000"/>
                </a:schemeClr>
              </a:solidFill>
              <a:latin typeface="Source Code Pro" panose="020B0509030403020204" pitchFamily="49" charset="0"/>
              <a:ea typeface="Source Code Pro" panose="020B0509030403020204" pitchFamily="49" charset="0"/>
            </a:endParaRPr>
          </a:p>
        </p:txBody>
      </p:sp>
      <p:sp>
        <p:nvSpPr>
          <p:cNvPr id="39" name="TextBox 38">
            <a:extLst>
              <a:ext uri="{FF2B5EF4-FFF2-40B4-BE49-F238E27FC236}">
                <a16:creationId xmlns:a16="http://schemas.microsoft.com/office/drawing/2014/main" id="{8EB4BE09-65FE-8A5B-BE56-D13798139268}"/>
              </a:ext>
            </a:extLst>
          </p:cNvPr>
          <p:cNvSpPr txBox="1"/>
          <p:nvPr/>
        </p:nvSpPr>
        <p:spPr>
          <a:xfrm>
            <a:off x="228213" y="1968903"/>
            <a:ext cx="2264569" cy="27699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a:solidFill>
                  <a:schemeClr val="accent3">
                    <a:lumMod val="60000"/>
                    <a:lumOff val="40000"/>
                  </a:schemeClr>
                </a:solidFill>
                <a:latin typeface="Source Code Pro" panose="020B0509030403020204" pitchFamily="49" charset="0"/>
                <a:ea typeface="Source Code Pro" panose="020B0509030403020204" pitchFamily="49" charset="0"/>
              </a:rPr>
              <a:t>Temperature Sensor</a:t>
            </a:r>
            <a:endParaRPr lang="en-IN" sz="1200">
              <a:solidFill>
                <a:schemeClr val="accent3">
                  <a:lumMod val="60000"/>
                  <a:lumOff val="40000"/>
                </a:schemeClr>
              </a:solidFill>
              <a:latin typeface="Source Code Pro" panose="020B0509030403020204" pitchFamily="49" charset="0"/>
              <a:ea typeface="Source Code Pro" panose="020B0509030403020204" pitchFamily="49" charset="0"/>
            </a:endParaRPr>
          </a:p>
        </p:txBody>
      </p:sp>
      <p:sp>
        <p:nvSpPr>
          <p:cNvPr id="40" name="TextBox 39">
            <a:extLst>
              <a:ext uri="{FF2B5EF4-FFF2-40B4-BE49-F238E27FC236}">
                <a16:creationId xmlns:a16="http://schemas.microsoft.com/office/drawing/2014/main" id="{839388E3-927E-48AA-BF95-6AEFE97B562F}"/>
              </a:ext>
            </a:extLst>
          </p:cNvPr>
          <p:cNvSpPr txBox="1"/>
          <p:nvPr/>
        </p:nvSpPr>
        <p:spPr>
          <a:xfrm>
            <a:off x="376117" y="2691807"/>
            <a:ext cx="2116665" cy="27699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a:solidFill>
                  <a:schemeClr val="accent3">
                    <a:lumMod val="60000"/>
                    <a:lumOff val="40000"/>
                  </a:schemeClr>
                </a:solidFill>
                <a:latin typeface="Source Code Pro" panose="020B0509030403020204" pitchFamily="49" charset="0"/>
                <a:ea typeface="Source Code Pro" panose="020B0509030403020204" pitchFamily="49" charset="0"/>
              </a:rPr>
              <a:t>Arduino Uno</a:t>
            </a:r>
            <a:endParaRPr lang="en-IN" sz="1200">
              <a:solidFill>
                <a:schemeClr val="accent3">
                  <a:lumMod val="60000"/>
                  <a:lumOff val="40000"/>
                </a:schemeClr>
              </a:solidFill>
              <a:latin typeface="Source Code Pro" panose="020B0509030403020204" pitchFamily="49" charset="0"/>
              <a:ea typeface="Source Code Pro" panose="020B0509030403020204" pitchFamily="49" charset="0"/>
            </a:endParaRPr>
          </a:p>
        </p:txBody>
      </p:sp>
      <p:sp>
        <p:nvSpPr>
          <p:cNvPr id="41" name="TextBox 40">
            <a:extLst>
              <a:ext uri="{FF2B5EF4-FFF2-40B4-BE49-F238E27FC236}">
                <a16:creationId xmlns:a16="http://schemas.microsoft.com/office/drawing/2014/main" id="{7437C265-E060-6A2D-E135-3398FE03ACE4}"/>
              </a:ext>
            </a:extLst>
          </p:cNvPr>
          <p:cNvSpPr txBox="1"/>
          <p:nvPr/>
        </p:nvSpPr>
        <p:spPr>
          <a:xfrm>
            <a:off x="355075" y="4012016"/>
            <a:ext cx="2116665" cy="27699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a:solidFill>
                  <a:schemeClr val="accent3">
                    <a:lumMod val="60000"/>
                    <a:lumOff val="40000"/>
                  </a:schemeClr>
                </a:solidFill>
                <a:latin typeface="Source Code Pro" panose="020B0509030403020204" pitchFamily="49" charset="0"/>
                <a:ea typeface="Source Code Pro" panose="020B0509030403020204" pitchFamily="49" charset="0"/>
              </a:rPr>
              <a:t>Gas Sensor</a:t>
            </a:r>
            <a:endParaRPr lang="en-IN" sz="1200">
              <a:solidFill>
                <a:schemeClr val="accent3">
                  <a:lumMod val="60000"/>
                  <a:lumOff val="40000"/>
                </a:schemeClr>
              </a:solidFill>
              <a:latin typeface="Source Code Pro" panose="020B0509030403020204" pitchFamily="49" charset="0"/>
              <a:ea typeface="Source Code Pro" panose="020B0509030403020204" pitchFamily="49" charset="0"/>
            </a:endParaRPr>
          </a:p>
        </p:txBody>
      </p:sp>
      <p:sp>
        <p:nvSpPr>
          <p:cNvPr id="42" name="TextBox 41">
            <a:extLst>
              <a:ext uri="{FF2B5EF4-FFF2-40B4-BE49-F238E27FC236}">
                <a16:creationId xmlns:a16="http://schemas.microsoft.com/office/drawing/2014/main" id="{D92E1BA1-B0A9-0137-A292-5E332653D2D7}"/>
              </a:ext>
            </a:extLst>
          </p:cNvPr>
          <p:cNvSpPr txBox="1"/>
          <p:nvPr/>
        </p:nvSpPr>
        <p:spPr>
          <a:xfrm>
            <a:off x="355075" y="4398313"/>
            <a:ext cx="2116665"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a:solidFill>
                  <a:schemeClr val="accent3">
                    <a:lumMod val="60000"/>
                    <a:lumOff val="40000"/>
                  </a:schemeClr>
                </a:solidFill>
                <a:latin typeface="Source Code Pro" panose="020B0509030403020204" pitchFamily="49" charset="0"/>
                <a:ea typeface="Source Code Pro" panose="020B0509030403020204" pitchFamily="49" charset="0"/>
              </a:rPr>
              <a:t>Temperature Sensor Output LED Bar Graph</a:t>
            </a:r>
            <a:endParaRPr lang="en-IN" sz="1200">
              <a:solidFill>
                <a:schemeClr val="accent3">
                  <a:lumMod val="60000"/>
                  <a:lumOff val="40000"/>
                </a:schemeClr>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50119156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496F6C3-11BF-BCDE-9924-169EE637749C}"/>
              </a:ext>
            </a:extLst>
          </p:cNvPr>
          <p:cNvSpPr/>
          <p:nvPr/>
        </p:nvSpPr>
        <p:spPr>
          <a:xfrm>
            <a:off x="328608" y="2260997"/>
            <a:ext cx="2264569" cy="621506"/>
          </a:xfrm>
          <a:prstGeom prst="roundRect">
            <a:avLst/>
          </a:prstGeom>
          <a:solidFill>
            <a:srgbClr val="FF5D5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9pPr>
          </a:lstStyle>
          <a:p>
            <a:pPr algn="ctr"/>
            <a:r>
              <a:rPr lang="en-US" sz="1600">
                <a:solidFill>
                  <a:schemeClr val="tx1">
                    <a:lumMod val="95000"/>
                  </a:schemeClr>
                </a:solidFill>
                <a:latin typeface="Source Code Pro" panose="020B0509030403020204" pitchFamily="49" charset="0"/>
                <a:ea typeface="Source Code Pro" panose="020B0509030403020204" pitchFamily="49" charset="0"/>
              </a:rPr>
              <a:t>POWER SUPPLY</a:t>
            </a:r>
            <a:endParaRPr lang="en-IN" sz="1600">
              <a:solidFill>
                <a:schemeClr val="tx1">
                  <a:lumMod val="95000"/>
                </a:schemeClr>
              </a:solidFill>
              <a:latin typeface="Source Code Pro" panose="020B0509030403020204" pitchFamily="49" charset="0"/>
              <a:ea typeface="Source Code Pro" panose="020B0509030403020204" pitchFamily="49" charset="0"/>
            </a:endParaRPr>
          </a:p>
        </p:txBody>
      </p:sp>
      <p:sp>
        <p:nvSpPr>
          <p:cNvPr id="7" name="Rectangle: Rounded Corners 6">
            <a:extLst>
              <a:ext uri="{FF2B5EF4-FFF2-40B4-BE49-F238E27FC236}">
                <a16:creationId xmlns:a16="http://schemas.microsoft.com/office/drawing/2014/main" id="{B0010403-93F5-2DE7-6119-FABC6E842C34}"/>
              </a:ext>
            </a:extLst>
          </p:cNvPr>
          <p:cNvSpPr/>
          <p:nvPr/>
        </p:nvSpPr>
        <p:spPr>
          <a:xfrm>
            <a:off x="4279102" y="557213"/>
            <a:ext cx="4021931" cy="1778794"/>
          </a:xfrm>
          <a:prstGeom prst="roundRect">
            <a:avLst/>
          </a:prstGeom>
          <a:solidFill>
            <a:srgbClr val="C89D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9pPr>
          </a:lstStyle>
          <a:p>
            <a:pPr algn="ctr"/>
            <a:r>
              <a:rPr lang="en-US" sz="1600">
                <a:solidFill>
                  <a:schemeClr val="tx1">
                    <a:lumMod val="95000"/>
                  </a:schemeClr>
                </a:solidFill>
                <a:latin typeface="Source Code Pro" panose="020B0509030403020204" pitchFamily="49" charset="0"/>
                <a:ea typeface="Source Code Pro" panose="020B0509030403020204" pitchFamily="49" charset="0"/>
              </a:rPr>
              <a:t>TEMPERATURE SENSOR</a:t>
            </a:r>
          </a:p>
          <a:p>
            <a:pPr algn="ctr"/>
            <a:endParaRPr lang="en-US" sz="3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Decreases its resistance as the temperature increases.</a:t>
            </a: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This change in resistance alters the analog voltage output connected to an analog input pin on the Arduino.</a:t>
            </a: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The Arduino reads this analog value and calculates the corresponding temperature using a predefined formula or calibration curve.</a:t>
            </a:r>
            <a:endParaRPr lang="en-IN" sz="900">
              <a:solidFill>
                <a:schemeClr val="tx1">
                  <a:lumMod val="95000"/>
                </a:schemeClr>
              </a:solidFill>
              <a:latin typeface="Source Code Pro" panose="020B0509030403020204" pitchFamily="49" charset="0"/>
              <a:ea typeface="Source Code Pro" panose="020B0509030403020204" pitchFamily="49" charset="0"/>
            </a:endParaRPr>
          </a:p>
        </p:txBody>
      </p:sp>
      <p:sp>
        <p:nvSpPr>
          <p:cNvPr id="10" name="Rectangle: Rounded Corners 9">
            <a:extLst>
              <a:ext uri="{FF2B5EF4-FFF2-40B4-BE49-F238E27FC236}">
                <a16:creationId xmlns:a16="http://schemas.microsoft.com/office/drawing/2014/main" id="{A3E7FF21-2697-46E8-94DE-E5732A56973B}"/>
              </a:ext>
            </a:extLst>
          </p:cNvPr>
          <p:cNvSpPr/>
          <p:nvPr/>
        </p:nvSpPr>
        <p:spPr>
          <a:xfrm>
            <a:off x="4279102" y="2807493"/>
            <a:ext cx="4021931" cy="1778794"/>
          </a:xfrm>
          <a:prstGeom prst="roundRect">
            <a:avLst/>
          </a:prstGeom>
          <a:solidFill>
            <a:srgbClr val="00924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9pPr>
          </a:lstStyle>
          <a:p>
            <a:pPr algn="ctr"/>
            <a:r>
              <a:rPr lang="en-US" sz="1600">
                <a:solidFill>
                  <a:schemeClr val="tx1">
                    <a:lumMod val="95000"/>
                  </a:schemeClr>
                </a:solidFill>
                <a:latin typeface="Source Code Pro" panose="020B0509030403020204" pitchFamily="49" charset="0"/>
                <a:ea typeface="Source Code Pro" panose="020B0509030403020204" pitchFamily="49" charset="0"/>
              </a:rPr>
              <a:t>GAS SENSOR</a:t>
            </a:r>
          </a:p>
          <a:p>
            <a:pPr algn="ctr"/>
            <a:endParaRPr lang="en-US" sz="3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Decreases its resistance as the temperature increases.</a:t>
            </a: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This change in resistance alters the analog voltage output connected to an analog input pin on the Arduino.</a:t>
            </a: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The Arduino reads this analog value and calculates the corresponding temperature using a predefined formula or calibration curve.</a:t>
            </a:r>
            <a:endParaRPr lang="en-IN" sz="900">
              <a:solidFill>
                <a:schemeClr val="tx1">
                  <a:lumMod val="95000"/>
                </a:schemeClr>
              </a:solidFill>
              <a:latin typeface="Source Code Pro" panose="020B0509030403020204" pitchFamily="49" charset="0"/>
              <a:ea typeface="Source Code Pro" panose="020B0509030403020204" pitchFamily="49" charset="0"/>
            </a:endParaRPr>
          </a:p>
        </p:txBody>
      </p:sp>
      <p:cxnSp>
        <p:nvCxnSpPr>
          <p:cNvPr id="13" name="Connector: Elbow 12">
            <a:extLst>
              <a:ext uri="{FF2B5EF4-FFF2-40B4-BE49-F238E27FC236}">
                <a16:creationId xmlns:a16="http://schemas.microsoft.com/office/drawing/2014/main" id="{F64DEEA8-8605-4AF4-0004-24EC17EB2DFD}"/>
              </a:ext>
            </a:extLst>
          </p:cNvPr>
          <p:cNvCxnSpPr>
            <a:stCxn id="6" idx="3"/>
            <a:endCxn id="7" idx="1"/>
          </p:cNvCxnSpPr>
          <p:nvPr/>
        </p:nvCxnSpPr>
        <p:spPr>
          <a:xfrm flipV="1">
            <a:off x="2593177" y="1446610"/>
            <a:ext cx="1685925" cy="112514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FB743FEB-039A-903D-DB5D-9A805B82071B}"/>
              </a:ext>
            </a:extLst>
          </p:cNvPr>
          <p:cNvCxnSpPr>
            <a:stCxn id="6" idx="3"/>
            <a:endCxn id="10" idx="1"/>
          </p:cNvCxnSpPr>
          <p:nvPr/>
        </p:nvCxnSpPr>
        <p:spPr>
          <a:xfrm>
            <a:off x="2593177" y="2571750"/>
            <a:ext cx="1685925" cy="112514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CFC572F-F8C6-6BD0-AE0D-BD7F754AAB5C}"/>
              </a:ext>
            </a:extLst>
          </p:cNvPr>
          <p:cNvCxnSpPr>
            <a:stCxn id="7" idx="3"/>
          </p:cNvCxnSpPr>
          <p:nvPr/>
        </p:nvCxnSpPr>
        <p:spPr>
          <a:xfrm>
            <a:off x="8301033" y="1446610"/>
            <a:ext cx="450061"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9DF4CAD-093B-89A1-7284-6F48C6FFC76D}"/>
              </a:ext>
            </a:extLst>
          </p:cNvPr>
          <p:cNvCxnSpPr/>
          <p:nvPr/>
        </p:nvCxnSpPr>
        <p:spPr>
          <a:xfrm flipH="1">
            <a:off x="8751094" y="1446610"/>
            <a:ext cx="0" cy="225028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0CE09AD-3650-61CF-3D0E-80D4EFE3D2EC}"/>
              </a:ext>
            </a:extLst>
          </p:cNvPr>
          <p:cNvCxnSpPr>
            <a:stCxn id="10" idx="3"/>
          </p:cNvCxnSpPr>
          <p:nvPr/>
        </p:nvCxnSpPr>
        <p:spPr>
          <a:xfrm>
            <a:off x="8301033" y="3696890"/>
            <a:ext cx="450061" cy="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DB8A62E-AABB-21DC-F3D0-4DB99C5CF773}"/>
              </a:ext>
            </a:extLst>
          </p:cNvPr>
          <p:cNvCxnSpPr/>
          <p:nvPr/>
        </p:nvCxnSpPr>
        <p:spPr>
          <a:xfrm>
            <a:off x="8751094" y="2571750"/>
            <a:ext cx="51435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253">
          <a:extLst>
            <a:ext uri="{FF2B5EF4-FFF2-40B4-BE49-F238E27FC236}">
              <a16:creationId xmlns:a16="http://schemas.microsoft.com/office/drawing/2014/main" id="{8D77302F-593F-80F5-5D11-2E8DF66F721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2377BC-7395-398A-B137-8850FFF06219}"/>
              </a:ext>
            </a:extLst>
          </p:cNvPr>
          <p:cNvSpPr/>
          <p:nvPr/>
        </p:nvSpPr>
        <p:spPr>
          <a:xfrm>
            <a:off x="328608" y="1728788"/>
            <a:ext cx="2264569" cy="1678781"/>
          </a:xfrm>
          <a:prstGeom prst="roundRect">
            <a:avLst/>
          </a:prstGeom>
          <a:solidFill>
            <a:srgbClr val="2B6B99"/>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9pPr>
          </a:lstStyle>
          <a:p>
            <a:pPr algn="ctr"/>
            <a:r>
              <a:rPr lang="en-US" sz="1600">
                <a:solidFill>
                  <a:schemeClr val="tx1">
                    <a:lumMod val="95000"/>
                  </a:schemeClr>
                </a:solidFill>
                <a:latin typeface="Source Code Pro" panose="020B0509030403020204" pitchFamily="49" charset="0"/>
                <a:ea typeface="Source Code Pro" panose="020B0509030403020204" pitchFamily="49" charset="0"/>
              </a:rPr>
              <a:t>ARDUINO UNO</a:t>
            </a:r>
          </a:p>
          <a:p>
            <a:pPr algn="ctr"/>
            <a:endParaRPr lang="en-US" sz="3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Processes the analog readings from both sensors.</a:t>
            </a: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The Arduino also monitors the gas levels and temperature in real time through a loop.</a:t>
            </a:r>
            <a:endParaRPr lang="en-IN" sz="900">
              <a:solidFill>
                <a:schemeClr val="tx1">
                  <a:lumMod val="95000"/>
                </a:schemeClr>
              </a:solidFill>
              <a:latin typeface="Source Code Pro" panose="020B0509030403020204" pitchFamily="49" charset="0"/>
              <a:ea typeface="Source Code Pro" panose="020B0509030403020204" pitchFamily="49" charset="0"/>
            </a:endParaRPr>
          </a:p>
        </p:txBody>
      </p:sp>
      <p:sp>
        <p:nvSpPr>
          <p:cNvPr id="7" name="Rectangle: Rounded Corners 6">
            <a:extLst>
              <a:ext uri="{FF2B5EF4-FFF2-40B4-BE49-F238E27FC236}">
                <a16:creationId xmlns:a16="http://schemas.microsoft.com/office/drawing/2014/main" id="{9F2FB8FB-CD8E-BB52-8183-A6F9DD4E2568}"/>
              </a:ext>
            </a:extLst>
          </p:cNvPr>
          <p:cNvSpPr/>
          <p:nvPr/>
        </p:nvSpPr>
        <p:spPr>
          <a:xfrm>
            <a:off x="4279102" y="907256"/>
            <a:ext cx="4021931" cy="1010841"/>
          </a:xfrm>
          <a:prstGeom prst="roundRect">
            <a:avLst/>
          </a:prstGeom>
          <a:solidFill>
            <a:schemeClr val="accent2">
              <a:lumMod val="7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9pPr>
          </a:lstStyle>
          <a:p>
            <a:pPr algn="ctr"/>
            <a:r>
              <a:rPr lang="en-US" sz="1600">
                <a:solidFill>
                  <a:schemeClr val="tx1">
                    <a:lumMod val="95000"/>
                  </a:schemeClr>
                </a:solidFill>
                <a:latin typeface="Source Code Pro" panose="020B0509030403020204" pitchFamily="49" charset="0"/>
                <a:ea typeface="Source Code Pro" panose="020B0509030403020204" pitchFamily="49" charset="0"/>
              </a:rPr>
              <a:t>TEMP. OUTPUT LED BAR GRAPH</a:t>
            </a:r>
          </a:p>
          <a:p>
            <a:pPr algn="ctr"/>
            <a:endParaRPr lang="en-US" sz="3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Increases or decreases the number of bars displayed based on temperature.</a:t>
            </a: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A text message is also displayed during dangerous temperature levels.</a:t>
            </a:r>
            <a:endParaRPr lang="en-IN" sz="900">
              <a:solidFill>
                <a:schemeClr val="tx1">
                  <a:lumMod val="95000"/>
                </a:schemeClr>
              </a:solidFill>
              <a:latin typeface="Source Code Pro" panose="020B0509030403020204" pitchFamily="49" charset="0"/>
              <a:ea typeface="Source Code Pro" panose="020B0509030403020204" pitchFamily="49" charset="0"/>
            </a:endParaRPr>
          </a:p>
        </p:txBody>
      </p:sp>
      <p:cxnSp>
        <p:nvCxnSpPr>
          <p:cNvPr id="13" name="Connector: Elbow 12">
            <a:extLst>
              <a:ext uri="{FF2B5EF4-FFF2-40B4-BE49-F238E27FC236}">
                <a16:creationId xmlns:a16="http://schemas.microsoft.com/office/drawing/2014/main" id="{4941A84A-5E52-6A71-69CD-5CCC02697C83}"/>
              </a:ext>
            </a:extLst>
          </p:cNvPr>
          <p:cNvCxnSpPr>
            <a:stCxn id="6" idx="3"/>
            <a:endCxn id="7" idx="1"/>
          </p:cNvCxnSpPr>
          <p:nvPr/>
        </p:nvCxnSpPr>
        <p:spPr>
          <a:xfrm flipV="1">
            <a:off x="2593177" y="1412677"/>
            <a:ext cx="1685925" cy="115550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C6491568-733D-E1E1-D246-4309AA54A53C}"/>
              </a:ext>
            </a:extLst>
          </p:cNvPr>
          <p:cNvCxnSpPr>
            <a:stCxn id="6" idx="3"/>
          </p:cNvCxnSpPr>
          <p:nvPr/>
        </p:nvCxnSpPr>
        <p:spPr>
          <a:xfrm>
            <a:off x="2593177" y="2568179"/>
            <a:ext cx="1685925" cy="112871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F2E2953-FFF4-46CB-A8FF-8F4ADB88B0A5}"/>
              </a:ext>
            </a:extLst>
          </p:cNvPr>
          <p:cNvCxnSpPr>
            <a:endCxn id="6" idx="1"/>
          </p:cNvCxnSpPr>
          <p:nvPr/>
        </p:nvCxnSpPr>
        <p:spPr>
          <a:xfrm flipV="1">
            <a:off x="-100013" y="2568179"/>
            <a:ext cx="428621" cy="3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Rounded Corners 32">
            <a:extLst>
              <a:ext uri="{FF2B5EF4-FFF2-40B4-BE49-F238E27FC236}">
                <a16:creationId xmlns:a16="http://schemas.microsoft.com/office/drawing/2014/main" id="{A45E3790-B4A3-9035-A7A0-8E4616823FA2}"/>
              </a:ext>
            </a:extLst>
          </p:cNvPr>
          <p:cNvSpPr/>
          <p:nvPr/>
        </p:nvSpPr>
        <p:spPr>
          <a:xfrm>
            <a:off x="4279101" y="3148607"/>
            <a:ext cx="4021931" cy="1010841"/>
          </a:xfrm>
          <a:prstGeom prst="roundRect">
            <a:avLst/>
          </a:prstGeom>
          <a:solidFill>
            <a:schemeClr val="accent3">
              <a:lumMod val="7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2D323C"/>
                </a:solidFill>
                <a:latin typeface="Arial"/>
                <a:ea typeface="Arial"/>
                <a:cs typeface="Arial"/>
              </a:defRPr>
            </a:lvl9pPr>
          </a:lstStyle>
          <a:p>
            <a:pPr algn="ctr"/>
            <a:r>
              <a:rPr lang="en-US" sz="1600">
                <a:solidFill>
                  <a:schemeClr val="tx1">
                    <a:lumMod val="95000"/>
                  </a:schemeClr>
                </a:solidFill>
                <a:latin typeface="Source Code Pro" panose="020B0509030403020204" pitchFamily="49" charset="0"/>
                <a:ea typeface="Source Code Pro" panose="020B0509030403020204" pitchFamily="49" charset="0"/>
              </a:rPr>
              <a:t>GAS SENSOR OUTPUT LED</a:t>
            </a:r>
          </a:p>
          <a:p>
            <a:pPr algn="ctr"/>
            <a:endParaRPr lang="en-US" sz="3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Starts blinking rapidly when dangerous gas levels are detected.</a:t>
            </a:r>
          </a:p>
          <a:p>
            <a:pPr marL="171450" indent="-171450">
              <a:buClr>
                <a:schemeClr val="tx1"/>
              </a:buClr>
              <a:buFont typeface="Arial" pitchFamily="34" charset="0"/>
              <a:buChar char="•"/>
            </a:pPr>
            <a:r>
              <a:rPr lang="en-US" sz="900">
                <a:solidFill>
                  <a:schemeClr val="tx1">
                    <a:lumMod val="95000"/>
                  </a:schemeClr>
                </a:solidFill>
                <a:latin typeface="Source Code Pro" panose="020B0509030403020204" pitchFamily="49" charset="0"/>
                <a:ea typeface="Source Code Pro" panose="020B0509030403020204" pitchFamily="49" charset="0"/>
              </a:rPr>
              <a:t>A text message is also displayed saying “Gas detected”.</a:t>
            </a:r>
            <a:endParaRPr lang="en-IN" sz="900">
              <a:solidFill>
                <a:schemeClr val="tx1">
                  <a:lumMod val="95000"/>
                </a:schemeClr>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183677104"/>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oogle Shape;211;p27">
            <a:extLst>
              <a:ext uri="{FF2B5EF4-FFF2-40B4-BE49-F238E27FC236}">
                <a16:creationId xmlns:a16="http://schemas.microsoft.com/office/drawing/2014/main" id="{B1BC6E0B-D792-D4F2-38BD-3598F2879142}"/>
              </a:ext>
            </a:extLst>
          </p:cNvPr>
          <p:cNvGrpSpPr/>
          <p:nvPr/>
        </p:nvGrpSpPr>
        <p:grpSpPr>
          <a:xfrm>
            <a:off x="569092" y="890213"/>
            <a:ext cx="3942187" cy="3974676"/>
            <a:chOff x="4924175" y="3421853"/>
            <a:chExt cx="3447300" cy="982072"/>
          </a:xfrm>
        </p:grpSpPr>
        <p:sp>
          <p:nvSpPr>
            <p:cNvPr id="3" name="Google Shape;212;p27">
              <a:extLst>
                <a:ext uri="{FF2B5EF4-FFF2-40B4-BE49-F238E27FC236}">
                  <a16:creationId xmlns:a16="http://schemas.microsoft.com/office/drawing/2014/main" id="{445F8A6A-9FAE-F7D3-D43D-D208B32BC623}"/>
                </a:ext>
              </a:extLst>
            </p:cNvPr>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sp>
          <p:nvSpPr>
            <p:cNvPr id="4" name="Google Shape;213;p27">
              <a:extLst>
                <a:ext uri="{FF2B5EF4-FFF2-40B4-BE49-F238E27FC236}">
                  <a16:creationId xmlns:a16="http://schemas.microsoft.com/office/drawing/2014/main" id="{26DED66F-1A96-8645-716E-2930602FFB3D}"/>
                </a:ext>
              </a:extLst>
            </p:cNvPr>
            <p:cNvSpPr/>
            <p:nvPr/>
          </p:nvSpPr>
          <p:spPr>
            <a:xfrm>
              <a:off x="4924175" y="3421853"/>
              <a:ext cx="3447300" cy="3329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grpSp>
      <p:sp>
        <p:nvSpPr>
          <p:cNvPr id="6" name="TextBox 5">
            <a:extLst>
              <a:ext uri="{FF2B5EF4-FFF2-40B4-BE49-F238E27FC236}">
                <a16:creationId xmlns:a16="http://schemas.microsoft.com/office/drawing/2014/main" id="{5BCA83FF-5A16-4BC2-2431-37FDA11986B5}"/>
              </a:ext>
            </a:extLst>
          </p:cNvPr>
          <p:cNvSpPr txBox="1"/>
          <p:nvPr/>
        </p:nvSpPr>
        <p:spPr>
          <a:xfrm>
            <a:off x="629814" y="1104566"/>
            <a:ext cx="3808687" cy="316240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50">
                <a:solidFill>
                  <a:schemeClr val="tx2">
                    <a:lumMod val="60000"/>
                    <a:lumOff val="40000"/>
                  </a:schemeClr>
                </a:solidFill>
                <a:latin typeface="Source Code Pro" panose="020B0509030403020204" pitchFamily="49" charset="0"/>
                <a:ea typeface="Source Code Pro" panose="020B0509030403020204" pitchFamily="49" charset="0"/>
              </a:rPr>
              <a:t>1) Define Pins and Constants</a:t>
            </a:r>
          </a:p>
          <a:p>
            <a:endParaRPr lang="en-US" sz="1050">
              <a:solidFill>
                <a:schemeClr val="tx1">
                  <a:lumMod val="95000"/>
                </a:schemeClr>
              </a:solidFill>
              <a:latin typeface="Source Code Pro" panose="020B0509030403020204" pitchFamily="49" charset="0"/>
              <a:ea typeface="Source Code Pro" panose="020B0509030403020204" pitchFamily="49" charset="0"/>
            </a:endParaRPr>
          </a:p>
          <a:p>
            <a:r>
              <a:rPr lang="en-US" sz="1050">
                <a:solidFill>
                  <a:schemeClr val="tx1">
                    <a:lumMod val="95000"/>
                  </a:schemeClr>
                </a:solidFill>
                <a:latin typeface="Source Code Pro" panose="020B0509030403020204" pitchFamily="49" charset="0"/>
                <a:ea typeface="Source Code Pro" panose="020B0509030403020204" pitchFamily="49" charset="0"/>
              </a:rPr>
              <a:t>	1.1) Define analog and digital 	     pins for the sensors. </a:t>
            </a:r>
          </a:p>
          <a:p>
            <a:r>
              <a:rPr lang="en-US" sz="1050">
                <a:solidFill>
                  <a:schemeClr val="tx1">
                    <a:lumMod val="95000"/>
                  </a:schemeClr>
                </a:solidFill>
                <a:latin typeface="Source Code Pro" panose="020B0509030403020204" pitchFamily="49" charset="0"/>
                <a:ea typeface="Source Code Pro" panose="020B0509030403020204" pitchFamily="49" charset="0"/>
              </a:rPr>
              <a:t>	1.3) Set the number of LEDs in the 	     bar graph and assign their 	     respective pins.</a:t>
            </a:r>
          </a:p>
          <a:p>
            <a:endParaRPr lang="en-US" sz="1050">
              <a:solidFill>
                <a:schemeClr val="tx1">
                  <a:lumMod val="95000"/>
                </a:schemeClr>
              </a:solidFill>
              <a:latin typeface="Source Code Pro" panose="020B0509030403020204" pitchFamily="49" charset="0"/>
              <a:ea typeface="Source Code Pro" panose="020B0509030403020204" pitchFamily="49" charset="0"/>
            </a:endParaRPr>
          </a:p>
          <a:p>
            <a:r>
              <a:rPr lang="en-US" sz="1050">
                <a:solidFill>
                  <a:schemeClr val="tx2">
                    <a:lumMod val="60000"/>
                    <a:lumOff val="40000"/>
                  </a:schemeClr>
                </a:solidFill>
                <a:latin typeface="Source Code Pro" panose="020B0509030403020204" pitchFamily="49" charset="0"/>
                <a:ea typeface="Source Code Pro" panose="020B0509030403020204" pitchFamily="49" charset="0"/>
              </a:rPr>
              <a:t>2) Setup Function</a:t>
            </a:r>
          </a:p>
          <a:p>
            <a:endParaRPr lang="en-US" sz="1050">
              <a:solidFill>
                <a:schemeClr val="tx1">
                  <a:lumMod val="95000"/>
                </a:schemeClr>
              </a:solidFill>
              <a:latin typeface="Source Code Pro" panose="020B0509030403020204" pitchFamily="49" charset="0"/>
              <a:ea typeface="Source Code Pro" panose="020B0509030403020204" pitchFamily="49" charset="0"/>
            </a:endParaRPr>
          </a:p>
          <a:p>
            <a:r>
              <a:rPr lang="en-US" sz="1050">
                <a:solidFill>
                  <a:schemeClr val="tx1">
                    <a:lumMod val="95000"/>
                  </a:schemeClr>
                </a:solidFill>
                <a:latin typeface="Source Code Pro" panose="020B0509030403020204" pitchFamily="49" charset="0"/>
                <a:ea typeface="Source Code Pro" panose="020B0509030403020204" pitchFamily="49" charset="0"/>
              </a:rPr>
              <a:t>	2.1) Begin serial communication at 	     9600 baud. </a:t>
            </a:r>
          </a:p>
          <a:p>
            <a:r>
              <a:rPr lang="en-US" sz="1050">
                <a:solidFill>
                  <a:schemeClr val="tx1">
                    <a:lumMod val="95000"/>
                  </a:schemeClr>
                </a:solidFill>
                <a:latin typeface="Source Code Pro" panose="020B0509030403020204" pitchFamily="49" charset="0"/>
                <a:ea typeface="Source Code Pro" panose="020B0509030403020204" pitchFamily="49" charset="0"/>
              </a:rPr>
              <a:t>	2.2) Set MQ2_ANA and MQ2_DIG as 	     input pins. </a:t>
            </a:r>
          </a:p>
          <a:p>
            <a:r>
              <a:rPr lang="en-US" sz="1050">
                <a:solidFill>
                  <a:schemeClr val="tx1">
                    <a:lumMod val="95000"/>
                  </a:schemeClr>
                </a:solidFill>
                <a:latin typeface="Source Code Pro" panose="020B0509030403020204" pitchFamily="49" charset="0"/>
                <a:ea typeface="Source Code Pro" panose="020B0509030403020204" pitchFamily="49" charset="0"/>
              </a:rPr>
              <a:t>	2.3) Set the built-in LED as 	     output. </a:t>
            </a:r>
          </a:p>
          <a:p>
            <a:r>
              <a:rPr lang="en-US" sz="1050">
                <a:solidFill>
                  <a:schemeClr val="tx1">
                    <a:lumMod val="95000"/>
                  </a:schemeClr>
                </a:solidFill>
                <a:latin typeface="Source Code Pro" panose="020B0509030403020204" pitchFamily="49" charset="0"/>
                <a:ea typeface="Source Code Pro" panose="020B0509030403020204" pitchFamily="49" charset="0"/>
              </a:rPr>
              <a:t>	2.4) Set all pins in the ledPins 	     array as outputs to control 	     the LED bar graph.</a:t>
            </a:r>
            <a:endParaRPr lang="en-IN" sz="1050">
              <a:solidFill>
                <a:schemeClr val="tx1">
                  <a:lumMod val="95000"/>
                </a:schemeClr>
              </a:solidFill>
              <a:latin typeface="Source Code Pro" panose="020B0509030403020204" pitchFamily="49" charset="0"/>
              <a:ea typeface="Source Code Pro" panose="020B0509030403020204" pitchFamily="49" charset="0"/>
            </a:endParaRPr>
          </a:p>
        </p:txBody>
      </p:sp>
      <p:grpSp>
        <p:nvGrpSpPr>
          <p:cNvPr id="11" name="Google Shape;211;p27">
            <a:extLst>
              <a:ext uri="{FF2B5EF4-FFF2-40B4-BE49-F238E27FC236}">
                <a16:creationId xmlns:a16="http://schemas.microsoft.com/office/drawing/2014/main" id="{453EE99A-0625-9EE2-C959-1B4AA9E7F530}"/>
              </a:ext>
            </a:extLst>
          </p:cNvPr>
          <p:cNvGrpSpPr/>
          <p:nvPr/>
        </p:nvGrpSpPr>
        <p:grpSpPr>
          <a:xfrm>
            <a:off x="4632723" y="890213"/>
            <a:ext cx="4154091" cy="3974676"/>
            <a:chOff x="4924175" y="3421853"/>
            <a:chExt cx="3447300" cy="982072"/>
          </a:xfrm>
        </p:grpSpPr>
        <p:sp>
          <p:nvSpPr>
            <p:cNvPr id="12" name="Google Shape;212;p27">
              <a:extLst>
                <a:ext uri="{FF2B5EF4-FFF2-40B4-BE49-F238E27FC236}">
                  <a16:creationId xmlns:a16="http://schemas.microsoft.com/office/drawing/2014/main" id="{DB4AFE23-D2DB-C445-CB73-749CF38B4918}"/>
                </a:ext>
              </a:extLst>
            </p:cNvPr>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sp>
          <p:nvSpPr>
            <p:cNvPr id="13" name="Google Shape;213;p27">
              <a:extLst>
                <a:ext uri="{FF2B5EF4-FFF2-40B4-BE49-F238E27FC236}">
                  <a16:creationId xmlns:a16="http://schemas.microsoft.com/office/drawing/2014/main" id="{FC65EEEF-41CC-FEF4-4239-90D7C58F6734}"/>
                </a:ext>
              </a:extLst>
            </p:cNvPr>
            <p:cNvSpPr/>
            <p:nvPr/>
          </p:nvSpPr>
          <p:spPr>
            <a:xfrm>
              <a:off x="4924175" y="3421853"/>
              <a:ext cx="3447300" cy="3329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grpSp>
      <p:sp>
        <p:nvSpPr>
          <p:cNvPr id="15" name="TextBox 14">
            <a:extLst>
              <a:ext uri="{FF2B5EF4-FFF2-40B4-BE49-F238E27FC236}">
                <a16:creationId xmlns:a16="http://schemas.microsoft.com/office/drawing/2014/main" id="{ABC51AE1-36FB-83D3-763C-7C4C79FD9E85}"/>
              </a:ext>
            </a:extLst>
          </p:cNvPr>
          <p:cNvSpPr txBox="1"/>
          <p:nvPr/>
        </p:nvSpPr>
        <p:spPr>
          <a:xfrm>
            <a:off x="569092" y="278611"/>
            <a:ext cx="3586162"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tx1">
                    <a:lumMod val="95000"/>
                  </a:schemeClr>
                </a:solidFill>
                <a:latin typeface="Source Code Pro" panose="020B0509030403020204" pitchFamily="49" charset="0"/>
                <a:ea typeface="Source Code Pro" panose="020B0509030403020204" pitchFamily="49" charset="0"/>
              </a:rPr>
              <a:t>ALGORITHM</a:t>
            </a:r>
            <a:endParaRPr lang="en-IN" sz="2400">
              <a:solidFill>
                <a:schemeClr val="tx1">
                  <a:lumMod val="95000"/>
                </a:schemeClr>
              </a:solidFill>
              <a:latin typeface="Source Code Pro" panose="020B0509030403020204" pitchFamily="49" charset="0"/>
              <a:ea typeface="Source Code Pro" panose="020B0509030403020204" pitchFamily="49" charset="0"/>
            </a:endParaRPr>
          </a:p>
        </p:txBody>
      </p:sp>
      <p:sp>
        <p:nvSpPr>
          <p:cNvPr id="9" name="TextBox 8">
            <a:extLst>
              <a:ext uri="{FF2B5EF4-FFF2-40B4-BE49-F238E27FC236}">
                <a16:creationId xmlns:a16="http://schemas.microsoft.com/office/drawing/2014/main" id="{1FF97EC7-260C-A29A-916F-1298C31CED37}"/>
              </a:ext>
            </a:extLst>
          </p:cNvPr>
          <p:cNvSpPr txBox="1"/>
          <p:nvPr/>
        </p:nvSpPr>
        <p:spPr>
          <a:xfrm>
            <a:off x="4693446" y="1094714"/>
            <a:ext cx="4036219" cy="3631763"/>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kumimoji="0" lang="en-US" sz="1000" b="0" i="0" u="none" strike="noStrike" kern="0" cap="none" spc="0" normalizeH="0" baseline="0" noProof="0">
                <a:ln>
                  <a:noFill/>
                </a:ln>
                <a:solidFill>
                  <a:schemeClr val="tx2">
                    <a:lumMod val="60000"/>
                    <a:lumOff val="40000"/>
                  </a:schemeClr>
                </a:solidFill>
                <a:effectLst/>
                <a:uLnTx/>
                <a:uFillTx/>
                <a:latin typeface="Source Code Pro" panose="020B0509030403020204" pitchFamily="49" charset="0"/>
                <a:ea typeface="Source Code Pro" panose="020B0509030403020204" pitchFamily="49" charset="0"/>
                <a:cs typeface="Arial"/>
                <a:sym typeface="Arial"/>
              </a:rPr>
              <a:t>3) Loop Function</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endPar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endParaRP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   3.1) </a:t>
            </a:r>
            <a:r>
              <a:rPr kumimoji="0" lang="en-US" sz="1000" b="0" i="0" u="sng"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Gas Detection </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        3.1.1) Read the analog and digital values</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lang="en-US" sz="1000">
                <a:solidFill>
                  <a:srgbClr val="FFFFFF">
                    <a:lumMod val="95000"/>
                  </a:srgbClr>
                </a:solidFill>
                <a:latin typeface="Source Code Pro" panose="020B0509030403020204" pitchFamily="49" charset="0"/>
                <a:ea typeface="Source Code Pro" panose="020B0509030403020204" pitchFamily="49" charset="0"/>
              </a:rPr>
              <a:t>               </a:t>
            </a: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from the MQ2 gas sensor. </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        3.1.2) If the reading is HIGH, print "Gas detected." and blink the LED.</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endPar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endParaRP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   3.2) </a:t>
            </a:r>
            <a:r>
              <a:rPr kumimoji="0" lang="en-US" sz="1000" b="0" i="0" u="sng"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Temperature Reading </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        3.2.1) Read the analog value from the temperature sensor. </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        3.2.2) If the temperature reading is below a certain threshold, print a warning message.</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endPar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endParaRP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   3.3) </a:t>
            </a:r>
            <a:r>
              <a:rPr kumimoji="0" lang="en-US" sz="1000" b="0" i="0" u="sng"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LED Bar Graph Display</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lang="en-US" sz="1000">
                <a:solidFill>
                  <a:srgbClr val="FFFFFF">
                    <a:lumMod val="95000"/>
                  </a:srgbClr>
                </a:solidFill>
                <a:latin typeface="Source Code Pro" panose="020B0509030403020204" pitchFamily="49" charset="0"/>
                <a:ea typeface="Source Code Pro" panose="020B0509030403020204" pitchFamily="49" charset="0"/>
              </a:rPr>
              <a:t>       </a:t>
            </a: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 3.3.1) Map the temperature reading.</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lang="en-US" sz="1000">
                <a:solidFill>
                  <a:srgbClr val="FFFFFF">
                    <a:lumMod val="95000"/>
                  </a:srgbClr>
                </a:solidFill>
                <a:latin typeface="Source Code Pro" panose="020B0509030403020204" pitchFamily="49" charset="0"/>
                <a:ea typeface="Source Code Pro" panose="020B0509030403020204" pitchFamily="49" charset="0"/>
              </a:rPr>
              <a:t>        </a:t>
            </a: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3.3.2) Turn LEDs on up to the ledLevel to indicate temperature. Turn the remaining LEDs off.</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endPar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endParaRP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   3.4) </a:t>
            </a:r>
            <a:r>
              <a:rPr kumimoji="0" lang="en-US" sz="1000" b="0" i="0" u="sng"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Loop Delay</a:t>
            </a:r>
          </a:p>
          <a:p>
            <a:pPr marL="0" marR="0" lvl="0" indent="0" algn="l" defTabSz="914400" rtl="0" eaLnBrk="1" fontAlgn="auto" latinLnBrk="0" hangingPunct="1">
              <a:lnSpc>
                <a:spcPct val="100000"/>
              </a:lnSpc>
              <a:spcBef>
                <a:spcPct val="0"/>
              </a:spcBef>
              <a:spcAft>
                <a:spcPct val="0"/>
              </a:spcAft>
              <a:buClr>
                <a:srgbClr val="000000"/>
              </a:buClr>
              <a:buSzTx/>
              <a:buFont typeface="Arial"/>
              <a:buNone/>
              <a:defRPr/>
            </a:pPr>
            <a:r>
              <a:rPr lang="en-US" sz="1000">
                <a:solidFill>
                  <a:srgbClr val="FFFFFF">
                    <a:lumMod val="95000"/>
                  </a:srgbClr>
                </a:solidFill>
                <a:latin typeface="Source Code Pro" panose="020B0509030403020204" pitchFamily="49" charset="0"/>
                <a:ea typeface="Source Code Pro" panose="020B0509030403020204" pitchFamily="49" charset="0"/>
              </a:rPr>
              <a:t>        </a:t>
            </a:r>
            <a:r>
              <a:rPr kumimoji="0" lang="en-US"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rPr>
              <a:t>3.4.1) Wait for 1000 milliseconds before repeating the loop, allowing time for readings and visual updates.</a:t>
            </a:r>
            <a:endParaRPr kumimoji="0" lang="en-IN" sz="1000" b="0" i="0" u="none" strike="noStrike" kern="0" cap="none" spc="0" normalizeH="0" baseline="0" noProof="0">
              <a:ln>
                <a:noFill/>
              </a:ln>
              <a:solidFill>
                <a:srgbClr val="FFFFFF">
                  <a:lumMod val="95000"/>
                </a:srgbClr>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94615245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FB7695C-F731-7CBD-22D6-B05E625DD397}"/>
            </a:ext>
          </a:extLst>
        </p:cNvPr>
        <p:cNvGrpSpPr/>
        <p:nvPr/>
      </p:nvGrpSpPr>
      <p:grpSpPr>
        <a:xfrm>
          <a:off x="0" y="0"/>
          <a:ext cx="0" cy="0"/>
          <a:chOff x="0" y="0"/>
          <a:chExt cx="0" cy="0"/>
        </a:xfrm>
      </p:grpSpPr>
      <p:grpSp>
        <p:nvGrpSpPr>
          <p:cNvPr id="2" name="Google Shape;211;p27">
            <a:extLst>
              <a:ext uri="{FF2B5EF4-FFF2-40B4-BE49-F238E27FC236}">
                <a16:creationId xmlns:a16="http://schemas.microsoft.com/office/drawing/2014/main" id="{E5E3B89F-7803-AF09-CD05-B62E79519561}"/>
              </a:ext>
            </a:extLst>
          </p:cNvPr>
          <p:cNvGrpSpPr/>
          <p:nvPr/>
        </p:nvGrpSpPr>
        <p:grpSpPr>
          <a:xfrm>
            <a:off x="569092" y="890213"/>
            <a:ext cx="3942187" cy="3974676"/>
            <a:chOff x="4924175" y="3421853"/>
            <a:chExt cx="3447300" cy="982072"/>
          </a:xfrm>
        </p:grpSpPr>
        <p:sp>
          <p:nvSpPr>
            <p:cNvPr id="3" name="Google Shape;212;p27">
              <a:extLst>
                <a:ext uri="{FF2B5EF4-FFF2-40B4-BE49-F238E27FC236}">
                  <a16:creationId xmlns:a16="http://schemas.microsoft.com/office/drawing/2014/main" id="{6A3BFB33-80CB-8D05-3D5F-906DF4D10F88}"/>
                </a:ext>
              </a:extLst>
            </p:cNvPr>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sp>
          <p:nvSpPr>
            <p:cNvPr id="4" name="Google Shape;213;p27">
              <a:extLst>
                <a:ext uri="{FF2B5EF4-FFF2-40B4-BE49-F238E27FC236}">
                  <a16:creationId xmlns:a16="http://schemas.microsoft.com/office/drawing/2014/main" id="{8D9353D8-C3D2-81F5-1C6C-3A14D7680584}"/>
                </a:ext>
              </a:extLst>
            </p:cNvPr>
            <p:cNvSpPr/>
            <p:nvPr/>
          </p:nvSpPr>
          <p:spPr>
            <a:xfrm>
              <a:off x="4924175" y="3421853"/>
              <a:ext cx="3447300" cy="3329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grpSp>
      <p:sp>
        <p:nvSpPr>
          <p:cNvPr id="6" name="TextBox 5">
            <a:extLst>
              <a:ext uri="{FF2B5EF4-FFF2-40B4-BE49-F238E27FC236}">
                <a16:creationId xmlns:a16="http://schemas.microsoft.com/office/drawing/2014/main" id="{747BE872-5DD6-A6E5-9C47-BD5A87ED44D7}"/>
              </a:ext>
            </a:extLst>
          </p:cNvPr>
          <p:cNvSpPr txBox="1"/>
          <p:nvPr/>
        </p:nvSpPr>
        <p:spPr>
          <a:xfrm>
            <a:off x="629814" y="1104566"/>
            <a:ext cx="3808687" cy="3647152"/>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700">
                <a:solidFill>
                  <a:schemeClr val="tx1">
                    <a:lumMod val="95000"/>
                  </a:schemeClr>
                </a:solidFill>
                <a:latin typeface="Source Code Pro" panose="020B0509030403020204" pitchFamily="49" charset="0"/>
                <a:ea typeface="Source Code Pro" panose="020B0509030403020204" pitchFamily="49" charset="0"/>
              </a:rPr>
              <a:t>#define MQ2_ANA A1</a:t>
            </a:r>
          </a:p>
          <a:p>
            <a:r>
              <a:rPr lang="en-IN" sz="700">
                <a:solidFill>
                  <a:schemeClr val="tx1">
                    <a:lumMod val="95000"/>
                  </a:schemeClr>
                </a:solidFill>
                <a:latin typeface="Source Code Pro" panose="020B0509030403020204" pitchFamily="49" charset="0"/>
                <a:ea typeface="Source Code Pro" panose="020B0509030403020204" pitchFamily="49" charset="0"/>
              </a:rPr>
              <a:t>#define MQ2_DIG 2</a:t>
            </a:r>
          </a:p>
          <a:p>
            <a:r>
              <a:rPr lang="en-IN" sz="700">
                <a:solidFill>
                  <a:schemeClr val="tx1">
                    <a:lumMod val="95000"/>
                  </a:schemeClr>
                </a:solidFill>
                <a:latin typeface="Source Code Pro" panose="020B0509030403020204" pitchFamily="49" charset="0"/>
                <a:ea typeface="Source Code Pro" panose="020B0509030403020204" pitchFamily="49" charset="0"/>
              </a:rPr>
              <a:t>#define TEMP_SENSOR A0</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err="1">
                <a:solidFill>
                  <a:schemeClr val="tx1">
                    <a:lumMod val="95000"/>
                  </a:schemeClr>
                </a:solidFill>
                <a:latin typeface="Source Code Pro" panose="020B0509030403020204" pitchFamily="49" charset="0"/>
                <a:ea typeface="Source Code Pro" panose="020B0509030403020204" pitchFamily="49" charset="0"/>
              </a:rPr>
              <a:t>const int ledCount = 10; int ledPins[] = {3, 4, 5, 6, 7, 8, 9, 10, 11, 12};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Pins for LEDs of bar graph</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void setup() {</a:t>
            </a:r>
          </a:p>
          <a:p>
            <a:r>
              <a:rPr lang="en-IN" sz="700">
                <a:solidFill>
                  <a:schemeClr val="tx1">
                    <a:lumMod val="95000"/>
                  </a:schemeClr>
                </a:solidFill>
                <a:latin typeface="Source Code Pro" panose="020B0509030403020204" pitchFamily="49" charset="0"/>
                <a:ea typeface="Source Code Pro" panose="020B0509030403020204" pitchFamily="49" charset="0"/>
              </a:rPr>
              <a:t>  Serial.begin(9600);</a:t>
            </a:r>
          </a:p>
          <a:p>
            <a:r>
              <a:rPr lang="en-IN" sz="700">
                <a:solidFill>
                  <a:schemeClr val="tx1">
                    <a:lumMod val="95000"/>
                  </a:schemeClr>
                </a:solidFill>
                <a:latin typeface="Source Code Pro" panose="020B0509030403020204" pitchFamily="49" charset="0"/>
                <a:ea typeface="Source Code Pro" panose="020B0509030403020204" pitchFamily="49" charset="0"/>
              </a:rPr>
              <a:t>  pinMode(MQ2_ANA, INPUT);</a:t>
            </a:r>
          </a:p>
          <a:p>
            <a:r>
              <a:rPr lang="en-IN" sz="700">
                <a:solidFill>
                  <a:schemeClr val="tx1">
                    <a:lumMod val="95000"/>
                  </a:schemeClr>
                </a:solidFill>
                <a:latin typeface="Source Code Pro" panose="020B0509030403020204" pitchFamily="49" charset="0"/>
                <a:ea typeface="Source Code Pro" panose="020B0509030403020204" pitchFamily="49" charset="0"/>
              </a:rPr>
              <a:t>  pinMode(MQ2_DIG, INPUT);</a:t>
            </a:r>
          </a:p>
          <a:p>
            <a:r>
              <a:rPr lang="en-IN" sz="700">
                <a:solidFill>
                  <a:schemeClr val="tx1">
                    <a:lumMod val="95000"/>
                  </a:schemeClr>
                </a:solidFill>
                <a:latin typeface="Source Code Pro" panose="020B0509030403020204" pitchFamily="49" charset="0"/>
                <a:ea typeface="Source Code Pro" panose="020B0509030403020204" pitchFamily="49" charset="0"/>
              </a:rPr>
              <a:t>  pinMode(LED_BUILTIN, OUTPUT);</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Initialize LED pins as OUTPUT</a:t>
            </a:r>
          </a:p>
          <a:p>
            <a:r>
              <a:rPr lang="en-IN" sz="700">
                <a:solidFill>
                  <a:schemeClr val="tx1">
                    <a:lumMod val="95000"/>
                  </a:schemeClr>
                </a:solidFill>
                <a:latin typeface="Source Code Pro" panose="020B0509030403020204" pitchFamily="49" charset="0"/>
                <a:ea typeface="Source Code Pro" panose="020B0509030403020204" pitchFamily="49" charset="0"/>
              </a:rPr>
              <a:t>  for (int i = 0; i &lt; ledCount; i++) {</a:t>
            </a:r>
          </a:p>
          <a:p>
            <a:r>
              <a:rPr lang="en-IN" sz="700">
                <a:solidFill>
                  <a:schemeClr val="tx1">
                    <a:lumMod val="95000"/>
                  </a:schemeClr>
                </a:solidFill>
                <a:latin typeface="Source Code Pro" panose="020B0509030403020204" pitchFamily="49" charset="0"/>
                <a:ea typeface="Source Code Pro" panose="020B0509030403020204" pitchFamily="49" charset="0"/>
              </a:rPr>
              <a:t>    pinMode(ledPins[i], OUTPUT);</a:t>
            </a:r>
          </a:p>
          <a:p>
            <a:r>
              <a:rPr lang="en-IN" sz="700">
                <a:solidFill>
                  <a:schemeClr val="tx1">
                    <a:lumMod val="95000"/>
                  </a:schemeClr>
                </a:solidFill>
                <a:latin typeface="Source Code Pro" panose="020B0509030403020204" pitchFamily="49" charset="0"/>
                <a:ea typeface="Source Code Pro" panose="020B0509030403020204" pitchFamily="49" charset="0"/>
              </a:rPr>
              <a:t>  }</a:t>
            </a:r>
          </a:p>
          <a:p>
            <a:r>
              <a:rPr lang="en-IN" sz="700">
                <a:solidFill>
                  <a:schemeClr val="tx1">
                    <a:lumMod val="95000"/>
                  </a:schemeClr>
                </a:solidFill>
                <a:latin typeface="Source Code Pro" panose="020B0509030403020204" pitchFamily="49" charset="0"/>
                <a:ea typeface="Source Code Pro" panose="020B0509030403020204" pitchFamily="49" charset="0"/>
              </a:rPr>
              <a:t>}</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void loop() {</a:t>
            </a:r>
          </a:p>
          <a:p>
            <a:r>
              <a:rPr lang="en-IN" sz="700">
                <a:solidFill>
                  <a:schemeClr val="tx1">
                    <a:lumMod val="95000"/>
                  </a:schemeClr>
                </a:solidFill>
                <a:latin typeface="Source Code Pro" panose="020B0509030403020204" pitchFamily="49" charset="0"/>
                <a:ea typeface="Source Code Pro" panose="020B0509030403020204" pitchFamily="49" charset="0"/>
              </a:rPr>
              <a:t>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Read gas sensor values</a:t>
            </a:r>
          </a:p>
          <a:p>
            <a:r>
              <a:rPr lang="en-IN" sz="700">
                <a:solidFill>
                  <a:schemeClr val="tx1">
                    <a:lumMod val="95000"/>
                  </a:schemeClr>
                </a:solidFill>
                <a:latin typeface="Source Code Pro" panose="020B0509030403020204" pitchFamily="49" charset="0"/>
                <a:ea typeface="Source Code Pro" panose="020B0509030403020204" pitchFamily="49" charset="0"/>
              </a:rPr>
              <a:t>  float gas_analog = analogRead(MQ2_ANA);</a:t>
            </a:r>
          </a:p>
          <a:p>
            <a:r>
              <a:rPr lang="en-IN" sz="700">
                <a:solidFill>
                  <a:schemeClr val="tx1">
                    <a:lumMod val="95000"/>
                  </a:schemeClr>
                </a:solidFill>
                <a:latin typeface="Source Code Pro" panose="020B0509030403020204" pitchFamily="49" charset="0"/>
                <a:ea typeface="Source Code Pro" panose="020B0509030403020204" pitchFamily="49" charset="0"/>
              </a:rPr>
              <a:t>  int gas_digital = digitalRead(MQ2_DIG);</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  if (gas_digital == 1){</a:t>
            </a:r>
          </a:p>
          <a:p>
            <a:r>
              <a:rPr lang="en-IN" sz="700">
                <a:solidFill>
                  <a:schemeClr val="tx1">
                    <a:lumMod val="95000"/>
                  </a:schemeClr>
                </a:solidFill>
                <a:latin typeface="Source Code Pro" panose="020B0509030403020204" pitchFamily="49" charset="0"/>
                <a:ea typeface="Source Code Pro" panose="020B0509030403020204" pitchFamily="49" charset="0"/>
              </a:rPr>
              <a:t>    Serial.println("Gas detected.");</a:t>
            </a:r>
          </a:p>
          <a:p>
            <a:r>
              <a:rPr lang="en-IN" sz="700">
                <a:solidFill>
                  <a:schemeClr val="tx1">
                    <a:lumMod val="95000"/>
                  </a:schemeClr>
                </a:solidFill>
                <a:latin typeface="Source Code Pro" panose="020B0509030403020204" pitchFamily="49" charset="0"/>
                <a:ea typeface="Source Code Pro" panose="020B0509030403020204" pitchFamily="49" charset="0"/>
              </a:rPr>
              <a:t>    digitalWrite(LED_BUILTIN, HIGH);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turn the LED on (HIGH is the voltage level)</a:t>
            </a:r>
          </a:p>
          <a:p>
            <a:r>
              <a:rPr lang="en-IN" sz="700">
                <a:solidFill>
                  <a:schemeClr val="tx1">
                    <a:lumMod val="95000"/>
                  </a:schemeClr>
                </a:solidFill>
                <a:latin typeface="Source Code Pro" panose="020B0509030403020204" pitchFamily="49" charset="0"/>
                <a:ea typeface="Source Code Pro" panose="020B0509030403020204" pitchFamily="49" charset="0"/>
              </a:rPr>
              <a:t>    delay(10);                      </a:t>
            </a:r>
          </a:p>
          <a:p>
            <a:r>
              <a:rPr lang="en-IN" sz="700">
                <a:solidFill>
                  <a:schemeClr val="tx1">
                    <a:lumMod val="95000"/>
                  </a:schemeClr>
                </a:solidFill>
                <a:latin typeface="Source Code Pro" panose="020B0509030403020204" pitchFamily="49" charset="0"/>
                <a:ea typeface="Source Code Pro" panose="020B0509030403020204" pitchFamily="49" charset="0"/>
              </a:rPr>
              <a:t>    digitalWrite(LED_BUILTIN, LOW);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turn the LED off by making the voltage LOW</a:t>
            </a:r>
          </a:p>
          <a:p>
            <a:r>
              <a:rPr lang="en-IN" sz="700">
                <a:solidFill>
                  <a:schemeClr val="tx1">
                    <a:lumMod val="95000"/>
                  </a:schemeClr>
                </a:solidFill>
                <a:latin typeface="Source Code Pro" panose="020B0509030403020204" pitchFamily="49" charset="0"/>
                <a:ea typeface="Source Code Pro" panose="020B0509030403020204" pitchFamily="49" charset="0"/>
              </a:rPr>
              <a:t>    delay(10); </a:t>
            </a:r>
          </a:p>
          <a:p>
            <a:r>
              <a:rPr lang="en-IN" sz="700">
                <a:solidFill>
                  <a:schemeClr val="tx1">
                    <a:lumMod val="95000"/>
                  </a:schemeClr>
                </a:solidFill>
                <a:latin typeface="Source Code Pro" panose="020B0509030403020204" pitchFamily="49" charset="0"/>
                <a:ea typeface="Source Code Pro" panose="020B0509030403020204" pitchFamily="49" charset="0"/>
              </a:rPr>
              <a:t>  }</a:t>
            </a:r>
          </a:p>
        </p:txBody>
      </p:sp>
      <p:grpSp>
        <p:nvGrpSpPr>
          <p:cNvPr id="11" name="Google Shape;211;p27">
            <a:extLst>
              <a:ext uri="{FF2B5EF4-FFF2-40B4-BE49-F238E27FC236}">
                <a16:creationId xmlns:a16="http://schemas.microsoft.com/office/drawing/2014/main" id="{E4B07441-E0A3-8CCD-A116-5B4674C47F18}"/>
              </a:ext>
            </a:extLst>
          </p:cNvPr>
          <p:cNvGrpSpPr/>
          <p:nvPr/>
        </p:nvGrpSpPr>
        <p:grpSpPr>
          <a:xfrm>
            <a:off x="4632723" y="890213"/>
            <a:ext cx="4154091" cy="3974676"/>
            <a:chOff x="4924175" y="3421853"/>
            <a:chExt cx="3447300" cy="982072"/>
          </a:xfrm>
        </p:grpSpPr>
        <p:sp>
          <p:nvSpPr>
            <p:cNvPr id="12" name="Google Shape;212;p27">
              <a:extLst>
                <a:ext uri="{FF2B5EF4-FFF2-40B4-BE49-F238E27FC236}">
                  <a16:creationId xmlns:a16="http://schemas.microsoft.com/office/drawing/2014/main" id="{1943FD92-F0A0-22D5-8EB3-450481E34D75}"/>
                </a:ext>
              </a:extLst>
            </p:cNvPr>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sp>
          <p:nvSpPr>
            <p:cNvPr id="13" name="Google Shape;213;p27">
              <a:extLst>
                <a:ext uri="{FF2B5EF4-FFF2-40B4-BE49-F238E27FC236}">
                  <a16:creationId xmlns:a16="http://schemas.microsoft.com/office/drawing/2014/main" id="{EEE00D09-A6F4-7651-932E-32B392A0D44B}"/>
                </a:ext>
              </a:extLst>
            </p:cNvPr>
            <p:cNvSpPr/>
            <p:nvPr/>
          </p:nvSpPr>
          <p:spPr>
            <a:xfrm>
              <a:off x="4924175" y="3421853"/>
              <a:ext cx="3447300" cy="3329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grpSp>
      <p:sp>
        <p:nvSpPr>
          <p:cNvPr id="14" name="TextBox 13">
            <a:extLst>
              <a:ext uri="{FF2B5EF4-FFF2-40B4-BE49-F238E27FC236}">
                <a16:creationId xmlns:a16="http://schemas.microsoft.com/office/drawing/2014/main" id="{D7BBD832-C52B-4375-CA61-C92162DF3A52}"/>
              </a:ext>
            </a:extLst>
          </p:cNvPr>
          <p:cNvSpPr txBox="1"/>
          <p:nvPr/>
        </p:nvSpPr>
        <p:spPr>
          <a:xfrm>
            <a:off x="4632723" y="1104566"/>
            <a:ext cx="3464719" cy="2677656"/>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 Read temperature</a:t>
            </a:r>
          </a:p>
          <a:p>
            <a:r>
              <a:rPr lang="en-IN" sz="700">
                <a:solidFill>
                  <a:schemeClr val="tx1">
                    <a:lumMod val="95000"/>
                  </a:schemeClr>
                </a:solidFill>
                <a:latin typeface="Source Code Pro" panose="020B0509030403020204" pitchFamily="49" charset="0"/>
                <a:ea typeface="Source Code Pro" panose="020B0509030403020204" pitchFamily="49" charset="0"/>
              </a:rPr>
              <a:t>  float temperature = analogRead(TEMP_SENSOR);</a:t>
            </a:r>
          </a:p>
          <a:p>
            <a:r>
              <a:rPr lang="en-IN" sz="700">
                <a:solidFill>
                  <a:schemeClr val="tx1">
                    <a:lumMod val="95000"/>
                  </a:schemeClr>
                </a:solidFill>
                <a:latin typeface="Source Code Pro" panose="020B0509030403020204" pitchFamily="49" charset="0"/>
                <a:ea typeface="Source Code Pro" panose="020B0509030403020204" pitchFamily="49" charset="0"/>
              </a:rPr>
              <a:t>  if (temperature &lt; 300){</a:t>
            </a:r>
          </a:p>
          <a:p>
            <a:r>
              <a:rPr lang="en-IN" sz="700">
                <a:solidFill>
                  <a:schemeClr val="tx1">
                    <a:lumMod val="95000"/>
                  </a:schemeClr>
                </a:solidFill>
                <a:latin typeface="Source Code Pro" panose="020B0509030403020204" pitchFamily="49" charset="0"/>
                <a:ea typeface="Source Code Pro" panose="020B0509030403020204" pitchFamily="49" charset="0"/>
              </a:rPr>
              <a:t>    Serial.println("Evacuate the room !");</a:t>
            </a:r>
          </a:p>
          <a:p>
            <a:r>
              <a:rPr lang="en-IN" sz="700">
                <a:solidFill>
                  <a:schemeClr val="tx1">
                    <a:lumMod val="95000"/>
                  </a:schemeClr>
                </a:solidFill>
                <a:latin typeface="Source Code Pro" panose="020B0509030403020204" pitchFamily="49" charset="0"/>
                <a:ea typeface="Source Code Pro" panose="020B0509030403020204" pitchFamily="49" charset="0"/>
              </a:rPr>
              <a:t>  }</a:t>
            </a:r>
          </a:p>
          <a:p>
            <a:r>
              <a:rPr lang="en-IN" sz="700">
                <a:solidFill>
                  <a:schemeClr val="tx1">
                    <a:lumMod val="95000"/>
                  </a:schemeClr>
                </a:solidFill>
                <a:latin typeface="Source Code Pro" panose="020B0509030403020204" pitchFamily="49" charset="0"/>
                <a:ea typeface="Source Code Pro" panose="020B0509030403020204" pitchFamily="49" charset="0"/>
              </a:rPr>
              <a:t>  else if (temperature &lt; 450){</a:t>
            </a:r>
          </a:p>
          <a:p>
            <a:r>
              <a:rPr lang="en-IN" sz="700">
                <a:solidFill>
                  <a:schemeClr val="tx1">
                    <a:lumMod val="95000"/>
                  </a:schemeClr>
                </a:solidFill>
                <a:latin typeface="Source Code Pro" panose="020B0509030403020204" pitchFamily="49" charset="0"/>
                <a:ea typeface="Source Code Pro" panose="020B0509030403020204" pitchFamily="49" charset="0"/>
              </a:rPr>
              <a:t>    Serial.println("Temperature approaching dangerous levels...");</a:t>
            </a:r>
          </a:p>
          <a:p>
            <a:r>
              <a:rPr lang="en-IN" sz="700">
                <a:solidFill>
                  <a:schemeClr val="tx1">
                    <a:lumMod val="95000"/>
                  </a:schemeClr>
                </a:solidFill>
                <a:latin typeface="Source Code Pro" panose="020B0509030403020204" pitchFamily="49" charset="0"/>
                <a:ea typeface="Source Code Pro" panose="020B0509030403020204" pitchFamily="49" charset="0"/>
              </a:rPr>
              <a:t>  }</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Map temperature to LED levels</a:t>
            </a:r>
          </a:p>
          <a:p>
            <a:r>
              <a:rPr lang="en-IN" sz="700">
                <a:solidFill>
                  <a:schemeClr val="tx1">
                    <a:lumMod val="95000"/>
                  </a:schemeClr>
                </a:solidFill>
                <a:latin typeface="Source Code Pro" panose="020B0509030403020204" pitchFamily="49" charset="0"/>
                <a:ea typeface="Source Code Pro" panose="020B0509030403020204" pitchFamily="49" charset="0"/>
              </a:rPr>
              <a:t>  int ledLevel = map(temperature, 115, 953, 0, ledCount); </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Update LED bar graph</a:t>
            </a:r>
          </a:p>
          <a:p>
            <a:r>
              <a:rPr lang="en-IN" sz="700">
                <a:solidFill>
                  <a:schemeClr val="tx1">
                    <a:lumMod val="95000"/>
                  </a:schemeClr>
                </a:solidFill>
                <a:latin typeface="Source Code Pro" panose="020B0509030403020204" pitchFamily="49" charset="0"/>
                <a:ea typeface="Source Code Pro" panose="020B0509030403020204" pitchFamily="49" charset="0"/>
              </a:rPr>
              <a:t>  for (int i = 0; i &lt; ledCount; i++) {</a:t>
            </a:r>
          </a:p>
          <a:p>
            <a:r>
              <a:rPr lang="en-IN" sz="700">
                <a:solidFill>
                  <a:schemeClr val="tx1">
                    <a:lumMod val="95000"/>
                  </a:schemeClr>
                </a:solidFill>
                <a:latin typeface="Source Code Pro" panose="020B0509030403020204" pitchFamily="49" charset="0"/>
                <a:ea typeface="Source Code Pro" panose="020B0509030403020204" pitchFamily="49" charset="0"/>
              </a:rPr>
              <a:t>    if (i &lt; ledLevel) {</a:t>
            </a:r>
          </a:p>
          <a:p>
            <a:r>
              <a:rPr lang="en-IN" sz="700">
                <a:solidFill>
                  <a:schemeClr val="tx1">
                    <a:lumMod val="95000"/>
                  </a:schemeClr>
                </a:solidFill>
                <a:latin typeface="Source Code Pro" panose="020B0509030403020204" pitchFamily="49" charset="0"/>
                <a:ea typeface="Source Code Pro" panose="020B0509030403020204" pitchFamily="49" charset="0"/>
              </a:rPr>
              <a:t>      digitalWrite(ledPins[i], LOW);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Turn off LED</a:t>
            </a:r>
          </a:p>
          <a:p>
            <a:r>
              <a:rPr lang="en-IN" sz="700">
                <a:solidFill>
                  <a:schemeClr val="tx1">
                    <a:lumMod val="95000"/>
                  </a:schemeClr>
                </a:solidFill>
                <a:latin typeface="Source Code Pro" panose="020B0509030403020204" pitchFamily="49" charset="0"/>
                <a:ea typeface="Source Code Pro" panose="020B0509030403020204" pitchFamily="49" charset="0"/>
              </a:rPr>
              <a:t>    } else {</a:t>
            </a:r>
          </a:p>
          <a:p>
            <a:r>
              <a:rPr lang="en-IN" sz="700">
                <a:solidFill>
                  <a:schemeClr val="tx1">
                    <a:lumMod val="95000"/>
                  </a:schemeClr>
                </a:solidFill>
                <a:latin typeface="Source Code Pro" panose="020B0509030403020204" pitchFamily="49" charset="0"/>
                <a:ea typeface="Source Code Pro" panose="020B0509030403020204" pitchFamily="49" charset="0"/>
              </a:rPr>
              <a:t>      digitalWrite(ledPins[i], HIGH);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Turn on LED</a:t>
            </a:r>
          </a:p>
          <a:p>
            <a:r>
              <a:rPr lang="en-IN" sz="700">
                <a:solidFill>
                  <a:schemeClr val="tx1">
                    <a:lumMod val="95000"/>
                  </a:schemeClr>
                </a:solidFill>
                <a:latin typeface="Source Code Pro" panose="020B0509030403020204" pitchFamily="49" charset="0"/>
                <a:ea typeface="Source Code Pro" panose="020B0509030403020204" pitchFamily="49" charset="0"/>
              </a:rPr>
              <a:t>    }</a:t>
            </a:r>
          </a:p>
          <a:p>
            <a:r>
              <a:rPr lang="en-IN" sz="700">
                <a:solidFill>
                  <a:schemeClr val="tx1">
                    <a:lumMod val="95000"/>
                  </a:schemeClr>
                </a:solidFill>
                <a:latin typeface="Source Code Pro" panose="020B0509030403020204" pitchFamily="49" charset="0"/>
                <a:ea typeface="Source Code Pro" panose="020B0509030403020204" pitchFamily="49" charset="0"/>
              </a:rPr>
              <a:t>  }</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  delay(1000);</a:t>
            </a:r>
          </a:p>
          <a:p>
            <a:r>
              <a:rPr lang="en-IN" sz="700">
                <a:solidFill>
                  <a:schemeClr val="tx1">
                    <a:lumMod val="95000"/>
                  </a:schemeClr>
                </a:solidFill>
                <a:latin typeface="Source Code Pro" panose="020B0509030403020204" pitchFamily="49" charset="0"/>
                <a:ea typeface="Source Code Pro" panose="020B0509030403020204" pitchFamily="49" charset="0"/>
              </a:rPr>
              <a:t>}</a:t>
            </a:r>
          </a:p>
        </p:txBody>
      </p:sp>
      <p:sp>
        <p:nvSpPr>
          <p:cNvPr id="15" name="TextBox 14">
            <a:extLst>
              <a:ext uri="{FF2B5EF4-FFF2-40B4-BE49-F238E27FC236}">
                <a16:creationId xmlns:a16="http://schemas.microsoft.com/office/drawing/2014/main" id="{9E266E27-0829-55B2-4FF1-6E8C4323844E}"/>
              </a:ext>
            </a:extLst>
          </p:cNvPr>
          <p:cNvSpPr txBox="1"/>
          <p:nvPr/>
        </p:nvSpPr>
        <p:spPr>
          <a:xfrm>
            <a:off x="569092" y="278611"/>
            <a:ext cx="3586162"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tx1">
                    <a:lumMod val="95000"/>
                  </a:schemeClr>
                </a:solidFill>
                <a:latin typeface="Source Code Pro" panose="020B0509030403020204" pitchFamily="49" charset="0"/>
                <a:ea typeface="Source Code Pro" panose="020B0509030403020204" pitchFamily="49" charset="0"/>
              </a:rPr>
              <a:t>ARDUINO CODE</a:t>
            </a:r>
            <a:endParaRPr lang="en-IN" sz="2400">
              <a:solidFill>
                <a:schemeClr val="tx1">
                  <a:lumMod val="95000"/>
                </a:schemeClr>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80023360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57B4013-CE95-B15F-15B4-26272DC1C0E0}"/>
            </a:ext>
          </a:extLst>
        </p:cNvPr>
        <p:cNvGrpSpPr/>
        <p:nvPr/>
      </p:nvGrpSpPr>
      <p:grpSpPr>
        <a:xfrm>
          <a:off x="0" y="0"/>
          <a:ext cx="0" cy="0"/>
          <a:chOff x="0" y="0"/>
          <a:chExt cx="0" cy="0"/>
        </a:xfrm>
      </p:grpSpPr>
      <p:grpSp>
        <p:nvGrpSpPr>
          <p:cNvPr id="2" name="Google Shape;211;p27">
            <a:extLst>
              <a:ext uri="{FF2B5EF4-FFF2-40B4-BE49-F238E27FC236}">
                <a16:creationId xmlns:a16="http://schemas.microsoft.com/office/drawing/2014/main" id="{4C4661DB-3CD5-73A1-8730-1986719FC8EE}"/>
              </a:ext>
            </a:extLst>
          </p:cNvPr>
          <p:cNvGrpSpPr/>
          <p:nvPr/>
        </p:nvGrpSpPr>
        <p:grpSpPr>
          <a:xfrm>
            <a:off x="569092" y="890213"/>
            <a:ext cx="3942187" cy="3974676"/>
            <a:chOff x="4924175" y="3421853"/>
            <a:chExt cx="3447300" cy="982072"/>
          </a:xfrm>
        </p:grpSpPr>
        <p:sp>
          <p:nvSpPr>
            <p:cNvPr id="3" name="Google Shape;212;p27">
              <a:extLst>
                <a:ext uri="{FF2B5EF4-FFF2-40B4-BE49-F238E27FC236}">
                  <a16:creationId xmlns:a16="http://schemas.microsoft.com/office/drawing/2014/main" id="{A4A0A945-CEF0-0A21-AC5A-1F896C33AF6A}"/>
                </a:ext>
              </a:extLst>
            </p:cNvPr>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sp>
          <p:nvSpPr>
            <p:cNvPr id="4" name="Google Shape;213;p27">
              <a:extLst>
                <a:ext uri="{FF2B5EF4-FFF2-40B4-BE49-F238E27FC236}">
                  <a16:creationId xmlns:a16="http://schemas.microsoft.com/office/drawing/2014/main" id="{D704801D-1CF9-8CAE-1FF8-9E931365E111}"/>
                </a:ext>
              </a:extLst>
            </p:cNvPr>
            <p:cNvSpPr/>
            <p:nvPr/>
          </p:nvSpPr>
          <p:spPr>
            <a:xfrm>
              <a:off x="4924175" y="3421853"/>
              <a:ext cx="3447300" cy="3329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grpSp>
      <p:sp>
        <p:nvSpPr>
          <p:cNvPr id="6" name="TextBox 5">
            <a:extLst>
              <a:ext uri="{FF2B5EF4-FFF2-40B4-BE49-F238E27FC236}">
                <a16:creationId xmlns:a16="http://schemas.microsoft.com/office/drawing/2014/main" id="{ED918BA6-6055-B33D-95F7-471D94B2C81D}"/>
              </a:ext>
            </a:extLst>
          </p:cNvPr>
          <p:cNvSpPr txBox="1"/>
          <p:nvPr/>
        </p:nvSpPr>
        <p:spPr>
          <a:xfrm>
            <a:off x="629814" y="1104566"/>
            <a:ext cx="3808687" cy="375487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700">
                <a:solidFill>
                  <a:schemeClr val="tx1">
                    <a:lumMod val="95000"/>
                  </a:schemeClr>
                </a:solidFill>
                <a:latin typeface="Source Code Pro" panose="020B0509030403020204" pitchFamily="49" charset="0"/>
                <a:ea typeface="Source Code Pro" panose="020B0509030403020204" pitchFamily="49" charset="0"/>
              </a:rPr>
              <a:t>#include "wokwi-api.h"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Include Wokwi API for hardware simulation</a:t>
            </a:r>
          </a:p>
          <a:p>
            <a:r>
              <a:rPr lang="en-IN" sz="700">
                <a:solidFill>
                  <a:schemeClr val="tx1">
                    <a:lumMod val="95000"/>
                  </a:schemeClr>
                </a:solidFill>
                <a:latin typeface="Source Code Pro" panose="020B0509030403020204" pitchFamily="49" charset="0"/>
                <a:ea typeface="Source Code Pro" panose="020B0509030403020204" pitchFamily="49" charset="0"/>
              </a:rPr>
              <a:t>#include &lt;stdio.h&gt;</a:t>
            </a:r>
          </a:p>
          <a:p>
            <a:r>
              <a:rPr lang="en-IN" sz="700">
                <a:solidFill>
                  <a:schemeClr val="tx1">
                    <a:lumMod val="95000"/>
                  </a:schemeClr>
                </a:solidFill>
                <a:latin typeface="Source Code Pro" panose="020B0509030403020204" pitchFamily="49" charset="0"/>
                <a:ea typeface="Source Code Pro" panose="020B0509030403020204" pitchFamily="49" charset="0"/>
              </a:rPr>
              <a:t>#include &lt;stdlib.h&gt;</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Structure to hold the state of the MQ2 chip</a:t>
            </a:r>
          </a:p>
          <a:p>
            <a:r>
              <a:rPr lang="en-IN" sz="700">
                <a:solidFill>
                  <a:schemeClr val="tx1">
                    <a:lumMod val="95000"/>
                  </a:schemeClr>
                </a:solidFill>
                <a:latin typeface="Source Code Pro" panose="020B0509030403020204" pitchFamily="49" charset="0"/>
                <a:ea typeface="Source Code Pro" panose="020B0509030403020204" pitchFamily="49" charset="0"/>
              </a:rPr>
              <a:t>typedef struct {</a:t>
            </a:r>
          </a:p>
          <a:p>
            <a:r>
              <a:rPr lang="en-IN" sz="700">
                <a:solidFill>
                  <a:schemeClr val="tx1">
                    <a:lumMod val="95000"/>
                  </a:schemeClr>
                </a:solidFill>
                <a:latin typeface="Source Code Pro" panose="020B0509030403020204" pitchFamily="49" charset="0"/>
                <a:ea typeface="Source Code Pro" panose="020B0509030403020204" pitchFamily="49" charset="0"/>
              </a:rPr>
              <a:t>  pin_t pin_ao;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Analog output pin for gas concentration</a:t>
            </a:r>
          </a:p>
          <a:p>
            <a:r>
              <a:rPr lang="en-IN" sz="700">
                <a:solidFill>
                  <a:schemeClr val="tx1">
                    <a:lumMod val="95000"/>
                  </a:schemeClr>
                </a:solidFill>
                <a:latin typeface="Source Code Pro" panose="020B0509030403020204" pitchFamily="49" charset="0"/>
                <a:ea typeface="Source Code Pro" panose="020B0509030403020204" pitchFamily="49" charset="0"/>
              </a:rPr>
              <a:t>  pin_t pin_do;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Digital output pin for gas detection </a:t>
            </a:r>
            <a:r>
              <a:rPr lang="en-IN" sz="700">
                <a:solidFill>
                  <a:schemeClr val="tx1">
                    <a:lumMod val="95000"/>
                  </a:schemeClr>
                </a:solidFill>
                <a:latin typeface="Source Code Pro" panose="020B0509030403020204" pitchFamily="49" charset="0"/>
                <a:ea typeface="Source Code Pro" panose="020B0509030403020204" pitchFamily="49" charset="0"/>
              </a:rPr>
              <a:t>threshold</a:t>
            </a:r>
          </a:p>
          <a:p>
            <a:r>
              <a:rPr lang="en-IN" sz="700">
                <a:solidFill>
                  <a:schemeClr val="tx1">
                    <a:lumMod val="95000"/>
                  </a:schemeClr>
                </a:solidFill>
                <a:latin typeface="Source Code Pro" panose="020B0509030403020204" pitchFamily="49" charset="0"/>
                <a:ea typeface="Source Code Pro" panose="020B0509030403020204" pitchFamily="49" charset="0"/>
              </a:rPr>
              <a:t>  pin_t pin_vcc;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VCC pin for power supply</a:t>
            </a:r>
          </a:p>
          <a:p>
            <a:r>
              <a:rPr lang="en-IN" sz="700">
                <a:solidFill>
                  <a:schemeClr val="tx1">
                    <a:lumMod val="95000"/>
                  </a:schemeClr>
                </a:solidFill>
                <a:latin typeface="Source Code Pro" panose="020B0509030403020204" pitchFamily="49" charset="0"/>
                <a:ea typeface="Source Code Pro" panose="020B0509030403020204" pitchFamily="49" charset="0"/>
              </a:rPr>
              <a:t>  pin_t pin_gnd;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GND pin for ground connection</a:t>
            </a:r>
          </a:p>
          <a:p>
            <a:r>
              <a:rPr lang="en-IN" sz="700">
                <a:solidFill>
                  <a:schemeClr val="tx1">
                    <a:lumMod val="95000"/>
                  </a:schemeClr>
                </a:solidFill>
                <a:latin typeface="Source Code Pro" panose="020B0509030403020204" pitchFamily="49" charset="0"/>
                <a:ea typeface="Source Code Pro" panose="020B0509030403020204" pitchFamily="49" charset="0"/>
              </a:rPr>
              <a:t>  uint32_t gas_attr;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Attribute for gas concentration </a:t>
            </a:r>
            <a:r>
              <a:rPr lang="en-IN" sz="700">
                <a:solidFill>
                  <a:schemeClr val="tx1">
                    <a:lumMod val="95000"/>
                  </a:schemeClr>
                </a:solidFill>
                <a:latin typeface="Source Code Pro" panose="020B0509030403020204" pitchFamily="49" charset="0"/>
                <a:ea typeface="Source Code Pro" panose="020B0509030403020204" pitchFamily="49" charset="0"/>
              </a:rPr>
              <a:t>percentage</a:t>
            </a:r>
          </a:p>
          <a:p>
            <a:r>
              <a:rPr lang="en-IN" sz="700">
                <a:solidFill>
                  <a:schemeClr val="tx1">
                    <a:lumMod val="95000"/>
                  </a:schemeClr>
                </a:solidFill>
                <a:latin typeface="Source Code Pro" panose="020B0509030403020204" pitchFamily="49" charset="0"/>
                <a:ea typeface="Source Code Pro" panose="020B0509030403020204" pitchFamily="49" charset="0"/>
              </a:rPr>
              <a:t>  uint32_t threshold_attr;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Attribute for clean air threshold</a:t>
            </a:r>
          </a:p>
          <a:p>
            <a:r>
              <a:rPr lang="en-IN" sz="700">
                <a:solidFill>
                  <a:schemeClr val="tx1">
                    <a:lumMod val="95000"/>
                  </a:schemeClr>
                </a:solidFill>
                <a:latin typeface="Source Code Pro" panose="020B0509030403020204" pitchFamily="49" charset="0"/>
                <a:ea typeface="Source Code Pro" panose="020B0509030403020204" pitchFamily="49" charset="0"/>
              </a:rPr>
              <a:t>} chip_state_t;</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Forward declaration of the timer event handler</a:t>
            </a:r>
          </a:p>
          <a:p>
            <a:r>
              <a:rPr lang="en-IN" sz="700">
                <a:solidFill>
                  <a:schemeClr val="tx1">
                    <a:lumMod val="95000"/>
                  </a:schemeClr>
                </a:solidFill>
                <a:latin typeface="Source Code Pro" panose="020B0509030403020204" pitchFamily="49" charset="0"/>
                <a:ea typeface="Source Code Pro" panose="020B0509030403020204" pitchFamily="49" charset="0"/>
              </a:rPr>
              <a:t>static void chip_timer_event(void *user_data);</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Function to initialize the MQ2 chip</a:t>
            </a:r>
          </a:p>
          <a:p>
            <a:r>
              <a:rPr lang="en-IN" sz="700">
                <a:solidFill>
                  <a:schemeClr val="tx1">
                    <a:lumMod val="95000"/>
                  </a:schemeClr>
                </a:solidFill>
                <a:latin typeface="Source Code Pro" panose="020B0509030403020204" pitchFamily="49" charset="0"/>
                <a:ea typeface="Source Code Pro" panose="020B0509030403020204" pitchFamily="49" charset="0"/>
              </a:rPr>
              <a:t>void chip_init(void) {</a:t>
            </a:r>
          </a:p>
          <a:p>
            <a:r>
              <a:rPr lang="en-IN" sz="700">
                <a:solidFill>
                  <a:schemeClr val="tx1">
                    <a:lumMod val="95000"/>
                  </a:schemeClr>
                </a:solidFill>
                <a:latin typeface="Source Code Pro" panose="020B0509030403020204" pitchFamily="49" charset="0"/>
                <a:ea typeface="Source Code Pro" panose="020B0509030403020204" pitchFamily="49" charset="0"/>
              </a:rPr>
              <a:t>  chip_state_t *chip = malloc(sizeof(chip_state_t)); </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Initializing pins</a:t>
            </a:r>
          </a:p>
          <a:p>
            <a:r>
              <a:rPr lang="en-IN" sz="700">
                <a:solidFill>
                  <a:schemeClr val="tx1">
                    <a:lumMod val="95000"/>
                  </a:schemeClr>
                </a:solidFill>
                <a:latin typeface="Source Code Pro" panose="020B0509030403020204" pitchFamily="49" charset="0"/>
                <a:ea typeface="Source Code Pro" panose="020B0509030403020204" pitchFamily="49" charset="0"/>
              </a:rPr>
              <a:t>  chip-&gt;pin_ao = pin_init("AO", ANALOG);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Set AO pin as ANALOG </a:t>
            </a:r>
            <a:r>
              <a:rPr lang="en-IN" sz="700">
                <a:solidFill>
                  <a:schemeClr val="tx1">
                    <a:lumMod val="95000"/>
                  </a:schemeClr>
                </a:solidFill>
                <a:latin typeface="Source Code Pro" panose="020B0509030403020204" pitchFamily="49" charset="0"/>
                <a:ea typeface="Source Code Pro" panose="020B0509030403020204" pitchFamily="49" charset="0"/>
              </a:rPr>
              <a:t>input</a:t>
            </a:r>
          </a:p>
          <a:p>
            <a:r>
              <a:rPr lang="en-IN" sz="700">
                <a:solidFill>
                  <a:schemeClr val="tx1">
                    <a:lumMod val="95000"/>
                  </a:schemeClr>
                </a:solidFill>
                <a:latin typeface="Source Code Pro" panose="020B0509030403020204" pitchFamily="49" charset="0"/>
                <a:ea typeface="Source Code Pro" panose="020B0509030403020204" pitchFamily="49" charset="0"/>
              </a:rPr>
              <a:t>  chip-&gt;gas_attr = attr_init("gas", 10);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Initialize gas attribute with default value</a:t>
            </a:r>
          </a:p>
          <a:p>
            <a:r>
              <a:rPr lang="en-IN" sz="700">
                <a:solidFill>
                  <a:schemeClr val="tx1">
                    <a:lumMod val="95000"/>
                  </a:schemeClr>
                </a:solidFill>
                <a:latin typeface="Source Code Pro" panose="020B0509030403020204" pitchFamily="49" charset="0"/>
                <a:ea typeface="Source Code Pro" panose="020B0509030403020204" pitchFamily="49" charset="0"/>
              </a:rPr>
              <a:t>  chip-&gt;threshold_attr = attr_init("threshold", 50);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Initialize threshold attribute </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  chip-&gt;pin_do = pin_init("DO", OUTPUT_LOW); </a:t>
            </a:r>
          </a:p>
          <a:p>
            <a:r>
              <a:rPr lang="en-IN" sz="700">
                <a:solidFill>
                  <a:schemeClr val="tx1">
                    <a:lumMod val="95000"/>
                  </a:schemeClr>
                </a:solidFill>
                <a:latin typeface="Source Code Pro" panose="020B0509030403020204" pitchFamily="49" charset="0"/>
                <a:ea typeface="Source Code Pro" panose="020B0509030403020204" pitchFamily="49" charset="0"/>
              </a:rPr>
              <a:t>  chip-&gt;pin_vcc = pin_init("VCC", INPUT_PULLDOWN); </a:t>
            </a:r>
          </a:p>
          <a:p>
            <a:r>
              <a:rPr lang="en-IN" sz="700">
                <a:solidFill>
                  <a:schemeClr val="tx1">
                    <a:lumMod val="95000"/>
                  </a:schemeClr>
                </a:solidFill>
                <a:latin typeface="Source Code Pro" panose="020B0509030403020204" pitchFamily="49" charset="0"/>
                <a:ea typeface="Source Code Pro" panose="020B0509030403020204" pitchFamily="49" charset="0"/>
              </a:rPr>
              <a:t>  chip-&gt;pin_gnd = pin_init("GND", INPUT_PULLUP); </a:t>
            </a:r>
          </a:p>
        </p:txBody>
      </p:sp>
      <p:grpSp>
        <p:nvGrpSpPr>
          <p:cNvPr id="11" name="Google Shape;211;p27">
            <a:extLst>
              <a:ext uri="{FF2B5EF4-FFF2-40B4-BE49-F238E27FC236}">
                <a16:creationId xmlns:a16="http://schemas.microsoft.com/office/drawing/2014/main" id="{0066A431-7BDD-61C9-32E3-649C7490D6D8}"/>
              </a:ext>
            </a:extLst>
          </p:cNvPr>
          <p:cNvGrpSpPr/>
          <p:nvPr/>
        </p:nvGrpSpPr>
        <p:grpSpPr>
          <a:xfrm>
            <a:off x="4632723" y="890213"/>
            <a:ext cx="4154091" cy="3974676"/>
            <a:chOff x="4924175" y="3421853"/>
            <a:chExt cx="3447300" cy="982072"/>
          </a:xfrm>
        </p:grpSpPr>
        <p:sp>
          <p:nvSpPr>
            <p:cNvPr id="12" name="Google Shape;212;p27">
              <a:extLst>
                <a:ext uri="{FF2B5EF4-FFF2-40B4-BE49-F238E27FC236}">
                  <a16:creationId xmlns:a16="http://schemas.microsoft.com/office/drawing/2014/main" id="{E51EF971-8C22-A5FD-EAF0-36EC3AA32709}"/>
                </a:ext>
              </a:extLst>
            </p:cNvPr>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sp>
          <p:nvSpPr>
            <p:cNvPr id="13" name="Google Shape;213;p27">
              <a:extLst>
                <a:ext uri="{FF2B5EF4-FFF2-40B4-BE49-F238E27FC236}">
                  <a16:creationId xmlns:a16="http://schemas.microsoft.com/office/drawing/2014/main" id="{6FBE760F-DE84-F5D3-1859-934D4625B95C}"/>
                </a:ext>
              </a:extLst>
            </p:cNvPr>
            <p:cNvSpPr/>
            <p:nvPr/>
          </p:nvSpPr>
          <p:spPr>
            <a:xfrm>
              <a:off x="4924175" y="3421853"/>
              <a:ext cx="3447300" cy="3329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grpSp>
      <p:sp>
        <p:nvSpPr>
          <p:cNvPr id="14" name="TextBox 13">
            <a:extLst>
              <a:ext uri="{FF2B5EF4-FFF2-40B4-BE49-F238E27FC236}">
                <a16:creationId xmlns:a16="http://schemas.microsoft.com/office/drawing/2014/main" id="{A37B0D0C-BB23-7BB9-DC57-0F23D0EDA844}"/>
              </a:ext>
            </a:extLst>
          </p:cNvPr>
          <p:cNvSpPr txBox="1"/>
          <p:nvPr/>
        </p:nvSpPr>
        <p:spPr>
          <a:xfrm>
            <a:off x="4711307" y="1104566"/>
            <a:ext cx="4004070" cy="375487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 Configure timer for periodic updates</a:t>
            </a:r>
          </a:p>
          <a:p>
            <a:r>
              <a:rPr lang="en-IN" sz="700">
                <a:solidFill>
                  <a:schemeClr val="tx1">
                    <a:lumMod val="95000"/>
                  </a:schemeClr>
                </a:solidFill>
                <a:latin typeface="Source Code Pro" panose="020B0509030403020204" pitchFamily="49" charset="0"/>
                <a:ea typeface="Source Code Pro" panose="020B0509030403020204" pitchFamily="49" charset="0"/>
              </a:rPr>
              <a:t>  const timer_config_t timer_config = {</a:t>
            </a:r>
          </a:p>
          <a:p>
            <a:r>
              <a:rPr lang="en-IN" sz="700">
                <a:solidFill>
                  <a:schemeClr val="tx1">
                    <a:lumMod val="95000"/>
                  </a:schemeClr>
                </a:solidFill>
                <a:latin typeface="Source Code Pro" panose="020B0509030403020204" pitchFamily="49" charset="0"/>
                <a:ea typeface="Source Code Pro" panose="020B0509030403020204" pitchFamily="49" charset="0"/>
              </a:rPr>
              <a:t>    .callback = chip_timer_event,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Set the callback function for the timer</a:t>
            </a:r>
          </a:p>
          <a:p>
            <a:r>
              <a:rPr lang="en-IN" sz="700">
                <a:solidFill>
                  <a:schemeClr val="tx1">
                    <a:lumMod val="95000"/>
                  </a:schemeClr>
                </a:solidFill>
                <a:latin typeface="Source Code Pro" panose="020B0509030403020204" pitchFamily="49" charset="0"/>
                <a:ea typeface="Source Code Pro" panose="020B0509030403020204" pitchFamily="49" charset="0"/>
              </a:rPr>
              <a:t>    .user_data = chip,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Pass the chip state to the callback</a:t>
            </a:r>
          </a:p>
          <a:p>
            <a:r>
              <a:rPr lang="en-IN" sz="700">
                <a:solidFill>
                  <a:schemeClr val="tx1">
                    <a:lumMod val="95000"/>
                  </a:schemeClr>
                </a:solidFill>
                <a:latin typeface="Source Code Pro" panose="020B0509030403020204" pitchFamily="49" charset="0"/>
                <a:ea typeface="Source Code Pro" panose="020B0509030403020204" pitchFamily="49" charset="0"/>
              </a:rPr>
              <a:t>  };</a:t>
            </a:r>
          </a:p>
          <a:p>
            <a:r>
              <a:rPr lang="en-IN" sz="700">
                <a:solidFill>
                  <a:schemeClr val="tx1">
                    <a:lumMod val="95000"/>
                  </a:schemeClr>
                </a:solidFill>
                <a:latin typeface="Source Code Pro" panose="020B0509030403020204" pitchFamily="49" charset="0"/>
                <a:ea typeface="Source Code Pro" panose="020B0509030403020204" pitchFamily="49" charset="0"/>
              </a:rPr>
              <a:t>  timer_t timer_id = timer_init(&amp;timer_config);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Initialize timer</a:t>
            </a:r>
          </a:p>
          <a:p>
            <a:r>
              <a:rPr lang="en-IN" sz="700">
                <a:solidFill>
                  <a:schemeClr val="tx1">
                    <a:lumMod val="95000"/>
                  </a:schemeClr>
                </a:solidFill>
                <a:latin typeface="Source Code Pro" panose="020B0509030403020204" pitchFamily="49" charset="0"/>
                <a:ea typeface="Source Code Pro" panose="020B0509030403020204" pitchFamily="49" charset="0"/>
              </a:rPr>
              <a:t>  timer_start(timer_id, 1000, true);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Start timer to call every 1000 ms (1 second)</a:t>
            </a:r>
          </a:p>
          <a:p>
            <a:r>
              <a:rPr lang="en-IN" sz="700">
                <a:solidFill>
                  <a:schemeClr val="tx1">
                    <a:lumMod val="95000"/>
                  </a:schemeClr>
                </a:solidFill>
                <a:latin typeface="Source Code Pro" panose="020B0509030403020204" pitchFamily="49" charset="0"/>
                <a:ea typeface="Source Code Pro" panose="020B0509030403020204" pitchFamily="49" charset="0"/>
              </a:rPr>
              <a:t>}</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 Timer event handler function</a:t>
            </a:r>
          </a:p>
          <a:p>
            <a:r>
              <a:rPr lang="en-IN" sz="700">
                <a:solidFill>
                  <a:schemeClr val="tx1">
                    <a:lumMod val="95000"/>
                  </a:schemeClr>
                </a:solidFill>
                <a:latin typeface="Source Code Pro" panose="020B0509030403020204" pitchFamily="49" charset="0"/>
                <a:ea typeface="Source Code Pro" panose="020B0509030403020204" pitchFamily="49" charset="0"/>
              </a:rPr>
              <a:t>void chip_timer_event(void *user_data) {</a:t>
            </a:r>
          </a:p>
          <a:p>
            <a:r>
              <a:rPr lang="en-IN" sz="700">
                <a:solidFill>
                  <a:schemeClr val="tx1">
                    <a:lumMod val="95000"/>
                  </a:schemeClr>
                </a:solidFill>
                <a:latin typeface="Source Code Pro" panose="020B0509030403020204" pitchFamily="49" charset="0"/>
                <a:ea typeface="Source Code Pro" panose="020B0509030403020204" pitchFamily="49" charset="0"/>
              </a:rPr>
              <a:t>  chip_state_t *chip = (chip_state_t*)user_data; // Cast user_data to chip state</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 Read gas and threshold attributes as float values</a:t>
            </a:r>
          </a:p>
          <a:p>
            <a:r>
              <a:rPr lang="en-IN" sz="700">
                <a:solidFill>
                  <a:schemeClr val="tx1">
                    <a:lumMod val="95000"/>
                  </a:schemeClr>
                </a:solidFill>
                <a:latin typeface="Source Code Pro" panose="020B0509030403020204" pitchFamily="49" charset="0"/>
                <a:ea typeface="Source Code Pro" panose="020B0509030403020204" pitchFamily="49" charset="0"/>
              </a:rPr>
              <a:t>  float voltage = (attr_read_float(chip-&gt;gas_attr)) * 5.0 / 100;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Convert gas % to voltage</a:t>
            </a:r>
          </a:p>
          <a:p>
            <a:r>
              <a:rPr lang="en-IN" sz="700">
                <a:solidFill>
                  <a:schemeClr val="tx1">
                    <a:lumMod val="95000"/>
                  </a:schemeClr>
                </a:solidFill>
                <a:latin typeface="Source Code Pro" panose="020B0509030403020204" pitchFamily="49" charset="0"/>
                <a:ea typeface="Source Code Pro" panose="020B0509030403020204" pitchFamily="49" charset="0"/>
              </a:rPr>
              <a:t>  float threshold_v = (attr_read_float(chip-&gt;threshold_attr)) * 5.0 / 100;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Convert threshold % to voltage</a:t>
            </a:r>
          </a:p>
          <a:p>
            <a:endParaRPr lang="en-IN" sz="700">
              <a:solidFill>
                <a:schemeClr val="tx1">
                  <a:lumMod val="95000"/>
                </a:schemeClr>
              </a:solidFill>
              <a:latin typeface="Source Code Pro" panose="020B0509030403020204" pitchFamily="49" charset="0"/>
              <a:ea typeface="Source Code Pro" panose="020B0509030403020204" pitchFamily="49" charset="0"/>
            </a:endParaRPr>
          </a:p>
          <a:p>
            <a:r>
              <a:rPr lang="en-IN" sz="700">
                <a:solidFill>
                  <a:schemeClr val="tx1">
                    <a:lumMod val="95000"/>
                  </a:schemeClr>
                </a:solidFill>
                <a:latin typeface="Source Code Pro" panose="020B0509030403020204" pitchFamily="49" charset="0"/>
                <a:ea typeface="Source Code Pro" panose="020B0509030403020204" pitchFamily="49" charset="0"/>
              </a:rPr>
              <a:t>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 Check if power is supplied correctly</a:t>
            </a:r>
          </a:p>
          <a:p>
            <a:r>
              <a:rPr lang="en-IN" sz="700">
                <a:solidFill>
                  <a:schemeClr val="tx1">
                    <a:lumMod val="95000"/>
                  </a:schemeClr>
                </a:solidFill>
                <a:latin typeface="Source Code Pro" panose="020B0509030403020204" pitchFamily="49" charset="0"/>
                <a:ea typeface="Source Code Pro" panose="020B0509030403020204" pitchFamily="49" charset="0"/>
              </a:rPr>
              <a:t>  if (pin_read(chip-&gt;pin_vcc) &amp;&amp; !pin_read(chip-&gt;pin_gnd)) {</a:t>
            </a:r>
          </a:p>
          <a:p>
            <a:r>
              <a:rPr lang="en-IN" sz="700">
                <a:solidFill>
                  <a:schemeClr val="tx1">
                    <a:lumMod val="95000"/>
                  </a:schemeClr>
                </a:solidFill>
                <a:latin typeface="Source Code Pro" panose="020B0509030403020204" pitchFamily="49" charset="0"/>
                <a:ea typeface="Source Code Pro" panose="020B0509030403020204" pitchFamily="49" charset="0"/>
              </a:rPr>
              <a:t>    pin_dac_write(chip-&gt;pin_ao, voltage);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Write voltage to AO pin</a:t>
            </a:r>
          </a:p>
          <a:p>
            <a:r>
              <a:rPr lang="en-IN" sz="700">
                <a:solidFill>
                  <a:schemeClr val="tx1">
                    <a:lumMod val="95000"/>
                  </a:schemeClr>
                </a:solidFill>
                <a:latin typeface="Source Code Pro" panose="020B0509030403020204" pitchFamily="49" charset="0"/>
                <a:ea typeface="Source Code Pro" panose="020B0509030403020204" pitchFamily="49" charset="0"/>
              </a:rPr>
              <a:t>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 Check if the gas concentration exceeds the threshold</a:t>
            </a:r>
          </a:p>
          <a:p>
            <a:r>
              <a:rPr lang="en-IN" sz="700">
                <a:solidFill>
                  <a:schemeClr val="tx1">
                    <a:lumMod val="95000"/>
                  </a:schemeClr>
                </a:solidFill>
                <a:latin typeface="Source Code Pro" panose="020B0509030403020204" pitchFamily="49" charset="0"/>
                <a:ea typeface="Source Code Pro" panose="020B0509030403020204" pitchFamily="49" charset="0"/>
              </a:rPr>
              <a:t>    if (voltage &gt; threshold_v)</a:t>
            </a:r>
          </a:p>
          <a:p>
            <a:r>
              <a:rPr lang="en-IN" sz="700">
                <a:solidFill>
                  <a:schemeClr val="tx1">
                    <a:lumMod val="95000"/>
                  </a:schemeClr>
                </a:solidFill>
                <a:latin typeface="Source Code Pro" panose="020B0509030403020204" pitchFamily="49" charset="0"/>
                <a:ea typeface="Source Code Pro" panose="020B0509030403020204" pitchFamily="49" charset="0"/>
              </a:rPr>
              <a:t>      pin_write(chip-&gt;pin_do, HIGH);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Set DO pin HIGH if threshold is exceeded</a:t>
            </a:r>
          </a:p>
          <a:p>
            <a:r>
              <a:rPr lang="en-IN" sz="700">
                <a:solidFill>
                  <a:schemeClr val="tx1">
                    <a:lumMod val="95000"/>
                  </a:schemeClr>
                </a:solidFill>
                <a:latin typeface="Source Code Pro" panose="020B0509030403020204" pitchFamily="49" charset="0"/>
                <a:ea typeface="Source Code Pro" panose="020B0509030403020204" pitchFamily="49" charset="0"/>
              </a:rPr>
              <a:t>    else</a:t>
            </a:r>
          </a:p>
          <a:p>
            <a:r>
              <a:rPr lang="en-IN" sz="700">
                <a:solidFill>
                  <a:schemeClr val="tx1">
                    <a:lumMod val="95000"/>
                  </a:schemeClr>
                </a:solidFill>
                <a:latin typeface="Source Code Pro" panose="020B0509030403020204" pitchFamily="49" charset="0"/>
                <a:ea typeface="Source Code Pro" panose="020B0509030403020204" pitchFamily="49" charset="0"/>
              </a:rPr>
              <a:t>      pin_write(chip-&gt;pin_do, LOW); </a:t>
            </a:r>
            <a:r>
              <a:rPr lang="en-IN" sz="700">
                <a:solidFill>
                  <a:schemeClr val="accent2">
                    <a:lumMod val="60000"/>
                    <a:lumOff val="40000"/>
                  </a:schemeClr>
                </a:solidFill>
                <a:latin typeface="Source Code Pro" panose="020B0509030403020204" pitchFamily="49" charset="0"/>
                <a:ea typeface="Source Code Pro" panose="020B0509030403020204" pitchFamily="49" charset="0"/>
              </a:rPr>
              <a:t>// Set DO pin LOW if below threshold</a:t>
            </a:r>
          </a:p>
          <a:p>
            <a:r>
              <a:rPr lang="en-IN" sz="700">
                <a:solidFill>
                  <a:schemeClr val="tx1">
                    <a:lumMod val="95000"/>
                  </a:schemeClr>
                </a:solidFill>
                <a:latin typeface="Source Code Pro" panose="020B0509030403020204" pitchFamily="49" charset="0"/>
                <a:ea typeface="Source Code Pro" panose="020B0509030403020204" pitchFamily="49" charset="0"/>
              </a:rPr>
              <a:t>  }</a:t>
            </a:r>
          </a:p>
          <a:p>
            <a:r>
              <a:rPr lang="en-IN" sz="700">
                <a:solidFill>
                  <a:schemeClr val="tx1">
                    <a:lumMod val="95000"/>
                  </a:schemeClr>
                </a:solidFill>
                <a:latin typeface="Source Code Pro" panose="020B0509030403020204" pitchFamily="49" charset="0"/>
                <a:ea typeface="Source Code Pro" panose="020B0509030403020204" pitchFamily="49" charset="0"/>
              </a:rPr>
              <a:t>}</a:t>
            </a:r>
          </a:p>
        </p:txBody>
      </p:sp>
      <p:sp>
        <p:nvSpPr>
          <p:cNvPr id="15" name="TextBox 14">
            <a:extLst>
              <a:ext uri="{FF2B5EF4-FFF2-40B4-BE49-F238E27FC236}">
                <a16:creationId xmlns:a16="http://schemas.microsoft.com/office/drawing/2014/main" id="{47396D44-34E0-7D6E-3B58-923368D9BD89}"/>
              </a:ext>
            </a:extLst>
          </p:cNvPr>
          <p:cNvSpPr txBox="1"/>
          <p:nvPr/>
        </p:nvSpPr>
        <p:spPr>
          <a:xfrm>
            <a:off x="569091" y="278611"/>
            <a:ext cx="4136409"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tx1">
                    <a:lumMod val="95000"/>
                  </a:schemeClr>
                </a:solidFill>
                <a:latin typeface="Source Code Pro" panose="020B0509030403020204" pitchFamily="49" charset="0"/>
                <a:ea typeface="Source Code Pro" panose="020B0509030403020204" pitchFamily="49" charset="0"/>
              </a:rPr>
              <a:t>C CODE FOR GAS SENSOR</a:t>
            </a:r>
            <a:endParaRPr lang="en-IN" sz="2400">
              <a:solidFill>
                <a:schemeClr val="tx1">
                  <a:lumMod val="95000"/>
                </a:schemeClr>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6373210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oogle Shape;211;p27">
            <a:extLst>
              <a:ext uri="{FF2B5EF4-FFF2-40B4-BE49-F238E27FC236}">
                <a16:creationId xmlns:a16="http://schemas.microsoft.com/office/drawing/2014/main" id="{F9261F0A-CD24-36D6-7D21-7F897D39A437}"/>
              </a:ext>
            </a:extLst>
          </p:cNvPr>
          <p:cNvGrpSpPr/>
          <p:nvPr/>
        </p:nvGrpSpPr>
        <p:grpSpPr>
          <a:xfrm>
            <a:off x="569092" y="890213"/>
            <a:ext cx="3942187" cy="3974676"/>
            <a:chOff x="4924175" y="3421853"/>
            <a:chExt cx="3447300" cy="982072"/>
          </a:xfrm>
        </p:grpSpPr>
        <p:sp>
          <p:nvSpPr>
            <p:cNvPr id="7" name="Google Shape;212;p27">
              <a:extLst>
                <a:ext uri="{FF2B5EF4-FFF2-40B4-BE49-F238E27FC236}">
                  <a16:creationId xmlns:a16="http://schemas.microsoft.com/office/drawing/2014/main" id="{D4F3FA9D-6B94-3672-E8F3-7F2AB0CC616B}"/>
                </a:ext>
              </a:extLst>
            </p:cNvPr>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sp>
          <p:nvSpPr>
            <p:cNvPr id="8" name="Google Shape;213;p27">
              <a:extLst>
                <a:ext uri="{FF2B5EF4-FFF2-40B4-BE49-F238E27FC236}">
                  <a16:creationId xmlns:a16="http://schemas.microsoft.com/office/drawing/2014/main" id="{42E81CAF-4D1D-D2BF-44AF-B57052267CD1}"/>
                </a:ext>
              </a:extLst>
            </p:cNvPr>
            <p:cNvSpPr/>
            <p:nvPr/>
          </p:nvSpPr>
          <p:spPr>
            <a:xfrm>
              <a:off x="4924175" y="3421853"/>
              <a:ext cx="3447300" cy="3329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500">
                <a:solidFill>
                  <a:schemeClr val="tx1">
                    <a:lumMod val="95000"/>
                  </a:schemeClr>
                </a:solidFill>
              </a:endParaRPr>
            </a:p>
          </p:txBody>
        </p:sp>
      </p:grpSp>
      <p:sp>
        <p:nvSpPr>
          <p:cNvPr id="9" name="TextBox 8">
            <a:extLst>
              <a:ext uri="{FF2B5EF4-FFF2-40B4-BE49-F238E27FC236}">
                <a16:creationId xmlns:a16="http://schemas.microsoft.com/office/drawing/2014/main" id="{00991A76-4A3F-1541-BC0C-487165C28C3B}"/>
              </a:ext>
            </a:extLst>
          </p:cNvPr>
          <p:cNvSpPr txBox="1"/>
          <p:nvPr/>
        </p:nvSpPr>
        <p:spPr>
          <a:xfrm>
            <a:off x="635841" y="1270754"/>
            <a:ext cx="3808687" cy="3539430"/>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tx1"/>
              </a:buClr>
              <a:buFont typeface="Arial" pitchFamily="34" charset="0"/>
              <a:buChar char="•"/>
            </a:pPr>
            <a:r>
              <a:rPr lang="en-IN" sz="1600">
                <a:solidFill>
                  <a:schemeClr val="tx1">
                    <a:lumMod val="95000"/>
                  </a:schemeClr>
                </a:solidFill>
                <a:latin typeface="Source Code Pro" panose="020B0509030403020204" pitchFamily="49" charset="0"/>
                <a:ea typeface="Source Code Pro" panose="020B0509030403020204" pitchFamily="49" charset="0"/>
              </a:rPr>
              <a:t>Early detection of hazards</a:t>
            </a:r>
          </a:p>
          <a:p>
            <a:pPr>
              <a:buClr>
                <a:schemeClr val="tx1"/>
              </a:buClr>
            </a:pPr>
            <a:endParaRPr lang="en-IN" sz="16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IN" sz="1600">
                <a:solidFill>
                  <a:schemeClr val="tx1">
                    <a:lumMod val="95000"/>
                  </a:schemeClr>
                </a:solidFill>
                <a:latin typeface="Source Code Pro" panose="020B0509030403020204" pitchFamily="49" charset="0"/>
                <a:ea typeface="Source Code Pro" panose="020B0509030403020204" pitchFamily="49" charset="0"/>
              </a:rPr>
              <a:t>Cost-effective</a:t>
            </a:r>
          </a:p>
          <a:p>
            <a:pPr>
              <a:buClr>
                <a:schemeClr val="tx1"/>
              </a:buClr>
            </a:pPr>
            <a:endParaRPr lang="en-IN" sz="16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IN" sz="1600">
                <a:solidFill>
                  <a:schemeClr val="tx1">
                    <a:lumMod val="95000"/>
                  </a:schemeClr>
                </a:solidFill>
                <a:latin typeface="Source Code Pro" panose="020B0509030403020204" pitchFamily="49" charset="0"/>
                <a:ea typeface="Source Code Pro" panose="020B0509030403020204" pitchFamily="49" charset="0"/>
              </a:rPr>
              <a:t>Customizable and scalable</a:t>
            </a:r>
          </a:p>
          <a:p>
            <a:pPr marL="171450" indent="-171450">
              <a:buClr>
                <a:schemeClr val="tx1"/>
              </a:buClr>
              <a:buFont typeface="Arial" pitchFamily="34" charset="0"/>
              <a:buChar char="•"/>
            </a:pPr>
            <a:endParaRPr lang="en-IN" sz="16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IN" sz="1600">
                <a:solidFill>
                  <a:schemeClr val="tx1">
                    <a:lumMod val="95000"/>
                  </a:schemeClr>
                </a:solidFill>
                <a:latin typeface="Source Code Pro" panose="020B0509030403020204" pitchFamily="49" charset="0"/>
                <a:ea typeface="Source Code Pro" panose="020B0509030403020204" pitchFamily="49" charset="0"/>
              </a:rPr>
              <a:t>Easy maintenance</a:t>
            </a:r>
          </a:p>
          <a:p>
            <a:pPr>
              <a:buClr>
                <a:schemeClr val="tx1"/>
              </a:buClr>
            </a:pPr>
            <a:endParaRPr lang="en-IN" sz="16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IN" sz="1600">
                <a:solidFill>
                  <a:schemeClr val="tx1">
                    <a:lumMod val="95000"/>
                  </a:schemeClr>
                </a:solidFill>
                <a:latin typeface="Source Code Pro" panose="020B0509030403020204" pitchFamily="49" charset="0"/>
                <a:ea typeface="Source Code Pro" panose="020B0509030403020204" pitchFamily="49" charset="0"/>
              </a:rPr>
              <a:t>Real-time alerts</a:t>
            </a:r>
          </a:p>
          <a:p>
            <a:pPr>
              <a:buClr>
                <a:schemeClr val="tx1"/>
              </a:buClr>
            </a:pPr>
            <a:endParaRPr lang="en-IN" sz="16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IN" sz="1600">
                <a:solidFill>
                  <a:schemeClr val="tx1">
                    <a:lumMod val="95000"/>
                  </a:schemeClr>
                </a:solidFill>
                <a:latin typeface="Source Code Pro" panose="020B0509030403020204" pitchFamily="49" charset="0"/>
                <a:ea typeface="Source Code Pro" panose="020B0509030403020204" pitchFamily="49" charset="0"/>
              </a:rPr>
              <a:t>Low power consumption</a:t>
            </a:r>
          </a:p>
          <a:p>
            <a:pPr>
              <a:buClr>
                <a:schemeClr val="tx1"/>
              </a:buClr>
            </a:pPr>
            <a:endParaRPr lang="en-IN" sz="1600">
              <a:solidFill>
                <a:schemeClr val="tx1">
                  <a:lumMod val="95000"/>
                </a:schemeClr>
              </a:solidFill>
              <a:latin typeface="Source Code Pro" panose="020B0509030403020204" pitchFamily="49" charset="0"/>
              <a:ea typeface="Source Code Pro" panose="020B0509030403020204" pitchFamily="49" charset="0"/>
            </a:endParaRPr>
          </a:p>
          <a:p>
            <a:pPr marL="171450" indent="-171450">
              <a:buClr>
                <a:schemeClr val="tx1"/>
              </a:buClr>
              <a:buFont typeface="Arial" pitchFamily="34" charset="0"/>
              <a:buChar char="•"/>
            </a:pPr>
            <a:r>
              <a:rPr lang="en-IN" sz="1600">
                <a:solidFill>
                  <a:schemeClr val="tx1">
                    <a:lumMod val="95000"/>
                  </a:schemeClr>
                </a:solidFill>
                <a:latin typeface="Source Code Pro" panose="020B0509030403020204" pitchFamily="49" charset="0"/>
                <a:ea typeface="Source Code Pro" panose="020B0509030403020204" pitchFamily="49" charset="0"/>
              </a:rPr>
              <a:t>Arduino is open-source. This provides flexibility.</a:t>
            </a:r>
          </a:p>
        </p:txBody>
      </p:sp>
      <p:sp>
        <p:nvSpPr>
          <p:cNvPr id="10" name="TextBox 9">
            <a:extLst>
              <a:ext uri="{FF2B5EF4-FFF2-40B4-BE49-F238E27FC236}">
                <a16:creationId xmlns:a16="http://schemas.microsoft.com/office/drawing/2014/main" id="{1EA91CDF-1FBA-2E29-42B3-71343BF97A1E}"/>
              </a:ext>
            </a:extLst>
          </p:cNvPr>
          <p:cNvSpPr txBox="1"/>
          <p:nvPr/>
        </p:nvSpPr>
        <p:spPr>
          <a:xfrm>
            <a:off x="569091" y="278611"/>
            <a:ext cx="4136409"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tx1">
                    <a:lumMod val="95000"/>
                  </a:schemeClr>
                </a:solidFill>
                <a:latin typeface="Source Code Pro" panose="020B0509030403020204" pitchFamily="49" charset="0"/>
                <a:ea typeface="Source Code Pro" panose="020B0509030403020204" pitchFamily="49" charset="0"/>
              </a:rPr>
              <a:t>ADVANTAGES</a:t>
            </a:r>
            <a:endParaRPr lang="en-IN" sz="2400">
              <a:solidFill>
                <a:schemeClr val="tx1">
                  <a:lumMod val="95000"/>
                </a:schemeClr>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74286410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83" name="Google Shape;2383;p62"/>
          <p:cNvSpPr txBox="1"/>
          <p:nvPr/>
        </p:nvSpPr>
        <p:spPr>
          <a:xfrm>
            <a:off x="720000" y="3058864"/>
            <a:ext cx="1542300" cy="50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ct val="0"/>
              </a:spcBef>
              <a:spcAft>
                <a:spcPct val="0"/>
              </a:spcAft>
              <a:buNone/>
            </a:pPr>
            <a:endParaRPr sz="2000" b="1">
              <a:solidFill>
                <a:schemeClr val="dk1"/>
              </a:solidFill>
              <a:latin typeface="IBM Plex Mono"/>
              <a:ea typeface="IBM Plex Mono"/>
              <a:cs typeface="IBM Plex Mono"/>
              <a:sym typeface="IBM Plex Mono"/>
            </a:endParaRPr>
          </a:p>
        </p:txBody>
      </p:sp>
      <p:pic>
        <p:nvPicPr>
          <p:cNvPr id="1030" name="Picture 6" descr="Black Background Images for Desktop or Mobile | Cool Backgrounds">
            <a:extLst>
              <a:ext uri="{FF2B5EF4-FFF2-40B4-BE49-F238E27FC236}">
                <a16:creationId xmlns:a16="http://schemas.microsoft.com/office/drawing/2014/main" id="{5C609EB2-37EB-5486-AFA8-0AC370DDC5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41" y="0"/>
            <a:ext cx="9146541"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Placeholder 9">
            <a:extLst>
              <a:ext uri="{FF2B5EF4-FFF2-40B4-BE49-F238E27FC236}">
                <a16:creationId xmlns:a16="http://schemas.microsoft.com/office/drawing/2014/main" id="{0BFCA712-1C9F-DA55-5276-A035331CD6F5}"/>
              </a:ext>
            </a:extLst>
          </p:cNvPr>
          <p:cNvPicPr>
            <a:picLocks noChangeAspect="1"/>
          </p:cNvPicPr>
          <p:nvPr/>
        </p:nvPicPr>
        <p:blipFill>
          <a:blip r:embed="rId4"/>
          <a:srcRect t="3136" b="3136"/>
          <a:stretch>
            <a:fillRect/>
          </a:stretch>
        </p:blipFill>
        <p:spPr>
          <a:xfrm>
            <a:off x="2878741" y="1108710"/>
            <a:ext cx="2999154" cy="2926080"/>
          </a:xfrm>
          <a:prstGeom prst="rect">
            <a:avLst/>
          </a:prstGeom>
        </p:spPr>
      </p:pic>
      <p:cxnSp>
        <p:nvCxnSpPr>
          <p:cNvPr id="20" name="Connector: Elbow 19">
            <a:extLst>
              <a:ext uri="{FF2B5EF4-FFF2-40B4-BE49-F238E27FC236}">
                <a16:creationId xmlns:a16="http://schemas.microsoft.com/office/drawing/2014/main" id="{6CC38AED-4D27-D0B2-0B59-0A8E467DCFAE}"/>
              </a:ext>
            </a:extLst>
          </p:cNvPr>
          <p:cNvCxnSpPr>
            <a:endCxn id="2313" idx="1"/>
          </p:cNvCxnSpPr>
          <p:nvPr/>
        </p:nvCxnSpPr>
        <p:spPr>
          <a:xfrm>
            <a:off x="4907280" y="3208020"/>
            <a:ext cx="2476500" cy="3261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36BC25F-FD2D-710A-AA16-54873786BE1A}"/>
              </a:ext>
            </a:extLst>
          </p:cNvPr>
          <p:cNvCxnSpPr/>
          <p:nvPr/>
        </p:nvCxnSpPr>
        <p:spPr>
          <a:xfrm flipV="1">
            <a:off x="4838700" y="1440180"/>
            <a:ext cx="2179320" cy="4114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0A76CA1-B778-A0EE-E6CE-CD49275FA35F}"/>
              </a:ext>
            </a:extLst>
          </p:cNvPr>
          <p:cNvCxnSpPr>
            <a:endCxn id="2308" idx="3"/>
          </p:cNvCxnSpPr>
          <p:nvPr/>
        </p:nvCxnSpPr>
        <p:spPr>
          <a:xfrm rot="10800000" flipV="1">
            <a:off x="1112521" y="2084633"/>
            <a:ext cx="2958759" cy="12772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5EAA21B2-D85F-382D-D2F7-8862F416A138}"/>
              </a:ext>
            </a:extLst>
          </p:cNvPr>
          <p:cNvCxnSpPr/>
          <p:nvPr/>
        </p:nvCxnSpPr>
        <p:spPr>
          <a:xfrm rot="10800000" flipV="1">
            <a:off x="1112520" y="1440179"/>
            <a:ext cx="2484122" cy="3077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6B3AD89-D327-D75E-9B4C-12DC703015A6}"/>
              </a:ext>
            </a:extLst>
          </p:cNvPr>
          <p:cNvCxnSpPr/>
          <p:nvPr/>
        </p:nvCxnSpPr>
        <p:spPr>
          <a:xfrm flipV="1">
            <a:off x="4145280" y="609600"/>
            <a:ext cx="1158240" cy="1009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BFE4559-491C-6857-C0DF-8D21514AFF00}"/>
              </a:ext>
            </a:extLst>
          </p:cNvPr>
          <p:cNvSpPr txBox="1"/>
          <p:nvPr/>
        </p:nvSpPr>
        <p:spPr>
          <a:xfrm>
            <a:off x="5379720" y="441960"/>
            <a:ext cx="800100"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rPr>
              <a:t>LED </a:t>
            </a:r>
            <a:endParaRPr lang="en-IN">
              <a:solidFill>
                <a:schemeClr val="bg1"/>
              </a:solidFill>
            </a:endParaRPr>
          </a:p>
        </p:txBody>
      </p:sp>
      <p:sp>
        <p:nvSpPr>
          <p:cNvPr id="62" name="TextBox 61">
            <a:extLst>
              <a:ext uri="{FF2B5EF4-FFF2-40B4-BE49-F238E27FC236}">
                <a16:creationId xmlns:a16="http://schemas.microsoft.com/office/drawing/2014/main" id="{B70A3A09-23FF-D976-7090-55F96D6B6742}"/>
              </a:ext>
            </a:extLst>
          </p:cNvPr>
          <p:cNvSpPr txBox="1"/>
          <p:nvPr/>
        </p:nvSpPr>
        <p:spPr>
          <a:xfrm>
            <a:off x="7810499" y="1287780"/>
            <a:ext cx="948677" cy="563880"/>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a:p>
        </p:txBody>
      </p:sp>
      <p:sp>
        <p:nvSpPr>
          <p:cNvPr id="2305" name="TextBox 2304">
            <a:extLst>
              <a:ext uri="{FF2B5EF4-FFF2-40B4-BE49-F238E27FC236}">
                <a16:creationId xmlns:a16="http://schemas.microsoft.com/office/drawing/2014/main" id="{8324A627-0671-415A-5AFE-077EBC8A44C2}"/>
              </a:ext>
            </a:extLst>
          </p:cNvPr>
          <p:cNvSpPr txBox="1"/>
          <p:nvPr/>
        </p:nvSpPr>
        <p:spPr>
          <a:xfrm flipH="1">
            <a:off x="7284718" y="1287780"/>
            <a:ext cx="1630681"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rPr>
              <a:t>Push Button </a:t>
            </a:r>
            <a:endParaRPr lang="en-IN">
              <a:solidFill>
                <a:schemeClr val="bg1"/>
              </a:solidFill>
            </a:endParaRPr>
          </a:p>
        </p:txBody>
      </p:sp>
      <p:sp>
        <p:nvSpPr>
          <p:cNvPr id="2307" name="TextBox 2306">
            <a:extLst>
              <a:ext uri="{FF2B5EF4-FFF2-40B4-BE49-F238E27FC236}">
                <a16:creationId xmlns:a16="http://schemas.microsoft.com/office/drawing/2014/main" id="{4C22098F-820D-4838-BA15-F3CE5945E349}"/>
              </a:ext>
            </a:extLst>
          </p:cNvPr>
          <p:cNvSpPr txBox="1"/>
          <p:nvPr/>
        </p:nvSpPr>
        <p:spPr>
          <a:xfrm>
            <a:off x="384824" y="1595557"/>
            <a:ext cx="918196"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rPr>
              <a:t>Buzzer</a:t>
            </a:r>
            <a:endParaRPr lang="en-IN">
              <a:solidFill>
                <a:schemeClr val="bg1"/>
              </a:solidFill>
            </a:endParaRPr>
          </a:p>
        </p:txBody>
      </p:sp>
      <p:sp>
        <p:nvSpPr>
          <p:cNvPr id="2308" name="TextBox 2307">
            <a:extLst>
              <a:ext uri="{FF2B5EF4-FFF2-40B4-BE49-F238E27FC236}">
                <a16:creationId xmlns:a16="http://schemas.microsoft.com/office/drawing/2014/main" id="{9E0877D2-5990-E3AC-EF2F-31361204F9A1}"/>
              </a:ext>
            </a:extLst>
          </p:cNvPr>
          <p:cNvSpPr txBox="1"/>
          <p:nvPr/>
        </p:nvSpPr>
        <p:spPr>
          <a:xfrm>
            <a:off x="259080" y="3208020"/>
            <a:ext cx="853440"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rPr>
              <a:t>Resistor</a:t>
            </a:r>
            <a:endParaRPr lang="en-IN">
              <a:solidFill>
                <a:schemeClr val="bg1"/>
              </a:solidFill>
            </a:endParaRPr>
          </a:p>
        </p:txBody>
      </p:sp>
      <p:sp>
        <p:nvSpPr>
          <p:cNvPr id="2313" name="TextBox 2312">
            <a:extLst>
              <a:ext uri="{FF2B5EF4-FFF2-40B4-BE49-F238E27FC236}">
                <a16:creationId xmlns:a16="http://schemas.microsoft.com/office/drawing/2014/main" id="{4B2A944B-8AE9-4365-C9C8-8ED4D635E190}"/>
              </a:ext>
            </a:extLst>
          </p:cNvPr>
          <p:cNvSpPr txBox="1"/>
          <p:nvPr/>
        </p:nvSpPr>
        <p:spPr>
          <a:xfrm>
            <a:off x="7383780" y="3380303"/>
            <a:ext cx="1303020"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rPr>
              <a:t>Arduino Uno</a:t>
            </a:r>
            <a:endParaRPr lang="en-IN">
              <a:solidFill>
                <a:schemeClr val="bg1"/>
              </a:solidFill>
            </a:endParaRPr>
          </a:p>
        </p:txBody>
      </p:sp>
      <p:sp>
        <p:nvSpPr>
          <p:cNvPr id="2315" name="TextBox 2314">
            <a:extLst>
              <a:ext uri="{FF2B5EF4-FFF2-40B4-BE49-F238E27FC236}">
                <a16:creationId xmlns:a16="http://schemas.microsoft.com/office/drawing/2014/main" id="{E93716F3-83AB-3D43-D878-1AA805901133}"/>
              </a:ext>
            </a:extLst>
          </p:cNvPr>
          <p:cNvSpPr txBox="1"/>
          <p:nvPr/>
        </p:nvSpPr>
        <p:spPr>
          <a:xfrm flipH="1">
            <a:off x="641926" y="135493"/>
            <a:ext cx="2565847" cy="400110"/>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2">
                    <a:lumMod val="40000"/>
                    <a:lumOff val="60000"/>
                  </a:schemeClr>
                </a:solidFill>
              </a:rPr>
              <a:t>CIRCUIT</a:t>
            </a:r>
            <a:r>
              <a:rPr lang="en-US" sz="2000">
                <a:solidFill>
                  <a:schemeClr val="bg1"/>
                </a:solidFill>
              </a:rPr>
              <a:t> </a:t>
            </a:r>
            <a:r>
              <a:rPr lang="en-US" sz="2000">
                <a:solidFill>
                  <a:schemeClr val="bg2">
                    <a:lumMod val="40000"/>
                    <a:lumOff val="60000"/>
                  </a:schemeClr>
                </a:solidFill>
              </a:rPr>
              <a:t>DESIGN</a:t>
            </a:r>
            <a:endParaRPr lang="en-IN" sz="2000">
              <a:solidFill>
                <a:schemeClr val="bg2">
                  <a:lumMod val="40000"/>
                  <a:lumOff val="60000"/>
                </a:schemeClr>
              </a:solidFill>
            </a:endParaRPr>
          </a:p>
        </p:txBody>
      </p:sp>
      <p:sp>
        <p:nvSpPr>
          <p:cNvPr id="2" name="TextBox 1">
            <a:extLst>
              <a:ext uri="{FF2B5EF4-FFF2-40B4-BE49-F238E27FC236}">
                <a16:creationId xmlns:a16="http://schemas.microsoft.com/office/drawing/2014/main" id="{B1D316ED-4CF9-A78D-583B-7CC25B7142C1}"/>
              </a:ext>
            </a:extLst>
          </p:cNvPr>
          <p:cNvSpPr txBox="1"/>
          <p:nvPr/>
        </p:nvSpPr>
        <p:spPr>
          <a:xfrm>
            <a:off x="259080" y="4540864"/>
            <a:ext cx="4737794"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u="sng">
                <a:solidFill>
                  <a:schemeClr val="bg1"/>
                </a:solidFill>
              </a:rPr>
              <a:t>https://wokwi.com/projects/412815710589040641</a:t>
            </a:r>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207">
          <a:extLst>
            <a:ext uri="{FF2B5EF4-FFF2-40B4-BE49-F238E27FC236}">
              <a16:creationId xmlns:a16="http://schemas.microsoft.com/office/drawing/2014/main" id="{AFD8B9EF-5901-E520-CE44-3711A7B2CB39}"/>
            </a:ext>
          </a:extLst>
        </p:cNvPr>
        <p:cNvGrpSpPr/>
        <p:nvPr/>
      </p:nvGrpSpPr>
      <p:grpSpPr>
        <a:xfrm>
          <a:off x="0" y="0"/>
          <a:ext cx="0" cy="0"/>
          <a:chOff x="0" y="0"/>
          <a:chExt cx="0" cy="0"/>
        </a:xfrm>
      </p:grpSpPr>
      <p:grpSp>
        <p:nvGrpSpPr>
          <p:cNvPr id="208" name="Google Shape;208;p27">
            <a:extLst>
              <a:ext uri="{FF2B5EF4-FFF2-40B4-BE49-F238E27FC236}">
                <a16:creationId xmlns:a16="http://schemas.microsoft.com/office/drawing/2014/main" id="{E02F2CAB-119F-E402-6BCD-80CDC49D7BDB}"/>
              </a:ext>
            </a:extLst>
          </p:cNvPr>
          <p:cNvGrpSpPr/>
          <p:nvPr/>
        </p:nvGrpSpPr>
        <p:grpSpPr>
          <a:xfrm>
            <a:off x="2190059" y="1649187"/>
            <a:ext cx="4763881" cy="1845125"/>
            <a:chOff x="772525" y="726625"/>
            <a:chExt cx="6578100" cy="3438300"/>
          </a:xfrm>
        </p:grpSpPr>
        <p:sp>
          <p:nvSpPr>
            <p:cNvPr id="209" name="Google Shape;209;p27">
              <a:extLst>
                <a:ext uri="{FF2B5EF4-FFF2-40B4-BE49-F238E27FC236}">
                  <a16:creationId xmlns:a16="http://schemas.microsoft.com/office/drawing/2014/main" id="{83D30525-AB15-AC50-9095-EC046E28BEAB}"/>
                </a:ext>
              </a:extLst>
            </p:cNvPr>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 name="Google Shape;210;p27">
              <a:extLst>
                <a:ext uri="{FF2B5EF4-FFF2-40B4-BE49-F238E27FC236}">
                  <a16:creationId xmlns:a16="http://schemas.microsoft.com/office/drawing/2014/main" id="{1A627057-2F76-693B-4185-6DA858CE99E6}"/>
                </a:ext>
              </a:extLst>
            </p:cNvPr>
            <p:cNvSpPr/>
            <p:nvPr/>
          </p:nvSpPr>
          <p:spPr>
            <a:xfrm>
              <a:off x="772525" y="726625"/>
              <a:ext cx="6578100" cy="58952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20" name="Google Shape;220;p27">
            <a:extLst>
              <a:ext uri="{FF2B5EF4-FFF2-40B4-BE49-F238E27FC236}">
                <a16:creationId xmlns:a16="http://schemas.microsoft.com/office/drawing/2014/main" id="{8E300870-41E6-1A5B-AC10-56B229234A8B}"/>
              </a:ext>
            </a:extLst>
          </p:cNvPr>
          <p:cNvSpPr txBox="1">
            <a:spLocks noGrp="1"/>
          </p:cNvSpPr>
          <p:nvPr>
            <p:ph type="ctrTitle"/>
          </p:nvPr>
        </p:nvSpPr>
        <p:spPr>
          <a:xfrm>
            <a:off x="2898374" y="2360088"/>
            <a:ext cx="3091160" cy="707031"/>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sz="4400">
                <a:solidFill>
                  <a:schemeClr val="accent2">
                    <a:lumMod val="60000"/>
                    <a:lumOff val="40000"/>
                  </a:schemeClr>
                </a:solidFill>
              </a:rPr>
              <a:t>Thank You!</a:t>
            </a:r>
            <a:endParaRPr sz="4400">
              <a:solidFill>
                <a:schemeClr val="accent2">
                  <a:lumMod val="60000"/>
                  <a:lumOff val="40000"/>
                </a:schemeClr>
              </a:solidFill>
            </a:endParaRPr>
          </a:p>
        </p:txBody>
      </p:sp>
    </p:spTree>
    <p:extLst>
      <p:ext uri="{BB962C8B-B14F-4D97-AF65-F5344CB8AC3E}">
        <p14:creationId xmlns:p14="http://schemas.microsoft.com/office/powerpoint/2010/main" val="40029538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t>AUTOMATIC WATER LEVEL CONTROLLER</a:t>
            </a:r>
          </a:p>
        </p:txBody>
      </p:sp>
      <p:sp>
        <p:nvSpPr>
          <p:cNvPr id="4" name="Subtitle 3"/>
          <p:cNvSpPr>
            <a:spLocks noGrp="1"/>
          </p:cNvSpPr>
          <p:nvPr>
            <p:ph type="subTitle" idx="1"/>
          </p:nvPr>
        </p:nvSpPr>
        <p:spPr/>
        <p:txBody>
          <a:bodyPr/>
          <a:lstStyle/>
          <a:p>
            <a:r>
              <a:rPr lang="it-IT"/>
              <a:t>- Using Aurdino</a:t>
            </a:r>
          </a:p>
        </p:txBody>
      </p:sp>
      <p:sp>
        <p:nvSpPr>
          <p:cNvPr id="2" name="TextBox 1">
            <a:extLst>
              <a:ext uri="{FF2B5EF4-FFF2-40B4-BE49-F238E27FC236}">
                <a16:creationId xmlns:a16="http://schemas.microsoft.com/office/drawing/2014/main" id="{CFC24C2D-807D-B71B-1601-F37C232914C4}"/>
              </a:ext>
            </a:extLst>
          </p:cNvPr>
          <p:cNvSpPr txBox="1"/>
          <p:nvPr/>
        </p:nvSpPr>
        <p:spPr>
          <a:xfrm>
            <a:off x="3545885" y="4226309"/>
            <a:ext cx="2576371" cy="57708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650" b="1"/>
              <a:t>V SANJANA</a:t>
            </a:r>
          </a:p>
          <a:p>
            <a:pPr algn="ctr"/>
            <a:r>
              <a:rPr lang="en-US" sz="1650" b="1"/>
              <a:t>CB.SC.U4CSE23751</a:t>
            </a:r>
            <a:endParaRPr lang="en-IN" sz="1650" b="1"/>
          </a:p>
        </p:txBody>
      </p:sp>
      <p:sp>
        <p:nvSpPr>
          <p:cNvPr id="5" name="TextBox 4">
            <a:extLst>
              <a:ext uri="{FF2B5EF4-FFF2-40B4-BE49-F238E27FC236}">
                <a16:creationId xmlns:a16="http://schemas.microsoft.com/office/drawing/2014/main" id="{C7489893-027F-7388-7F20-98645C825D75}"/>
              </a:ext>
            </a:extLst>
          </p:cNvPr>
          <p:cNvSpPr txBox="1"/>
          <p:nvPr/>
        </p:nvSpPr>
        <p:spPr>
          <a:xfrm>
            <a:off x="2951820" y="4863710"/>
            <a:ext cx="4134401"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1350" b="1"/>
              <a:t>LINK: </a:t>
            </a:r>
            <a:r>
              <a:rPr lang="en-IN" sz="1350"/>
              <a:t>https://wokwi.com/projects/413080809543126017</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a:t>OBJECTIVES OF THE SENSOR </a:t>
            </a:r>
          </a:p>
        </p:txBody>
      </p:sp>
      <p:sp>
        <p:nvSpPr>
          <p:cNvPr id="3" name="Content Placeholder 2">
            <a:extLst>
              <a:ext uri="{FF2B5EF4-FFF2-40B4-BE49-F238E27FC236}">
                <a16:creationId xmlns:a16="http://schemas.microsoft.com/office/drawing/2014/main" id="{613DACFC-24FA-0F78-2300-2EF702A04072}"/>
              </a:ext>
            </a:extLst>
          </p:cNvPr>
          <p:cNvSpPr>
            <a:spLocks noGrp="1"/>
          </p:cNvSpPr>
          <p:nvPr>
            <p:ph idx="1"/>
          </p:nvPr>
        </p:nvSpPr>
        <p:spPr/>
        <p:txBody>
          <a:bodyPr>
            <a:noAutofit/>
          </a:bodyPr>
          <a:lstStyle/>
          <a:p>
            <a:pPr marL="0" indent="0">
              <a:buNone/>
            </a:pPr>
            <a:r>
              <a:rPr lang="en-US" sz="1350">
                <a:latin typeface="Arial" pitchFamily="34" charset="0"/>
                <a:cs typeface="Arial" pitchFamily="34" charset="0"/>
              </a:rPr>
              <a:t>The main objective of the sensor in the code above is to</a:t>
            </a:r>
          </a:p>
          <a:p>
            <a:pPr marL="342900" indent="-342900">
              <a:buFont typeface="+mj-lt"/>
              <a:buAutoNum type="arabicPeriod"/>
            </a:pPr>
            <a:r>
              <a:rPr lang="en-US" sz="1350" b="1">
                <a:latin typeface="Arial" pitchFamily="34" charset="0"/>
                <a:cs typeface="Arial" pitchFamily="34" charset="0"/>
              </a:rPr>
              <a:t>Measure - </a:t>
            </a:r>
            <a:r>
              <a:rPr lang="en-US" sz="1350">
                <a:latin typeface="Arial" pitchFamily="34" charset="0"/>
                <a:cs typeface="Arial" pitchFamily="34" charset="0"/>
              </a:rPr>
              <a:t>the water level in a tank .</a:t>
            </a:r>
          </a:p>
          <a:p>
            <a:pPr marL="0" indent="0">
              <a:buNone/>
            </a:pPr>
            <a:r>
              <a:rPr lang="en-US" sz="1350" b="1">
                <a:latin typeface="Arial" pitchFamily="34" charset="0"/>
                <a:cs typeface="Arial" pitchFamily="34" charset="0"/>
              </a:rPr>
              <a:t>Automate pump - </a:t>
            </a:r>
            <a:r>
              <a:rPr lang="en-US" sz="1350">
                <a:latin typeface="Arial" pitchFamily="34" charset="0"/>
                <a:cs typeface="Arial" pitchFamily="34" charset="0"/>
              </a:rPr>
              <a:t>control based on predefined thresholds to maintain an optimal water level. </a:t>
            </a:r>
          </a:p>
          <a:p>
            <a:pPr marL="0" indent="0">
              <a:buNone/>
            </a:pPr>
            <a:r>
              <a:rPr lang="en-US" sz="1350" b="1">
                <a:latin typeface="Arial" pitchFamily="34" charset="0"/>
                <a:cs typeface="Arial" pitchFamily="34" charset="0"/>
              </a:rPr>
              <a:t>Monitor Water Level -</a:t>
            </a:r>
            <a:r>
              <a:rPr lang="en-US" sz="1350">
                <a:latin typeface="Arial" pitchFamily="34" charset="0"/>
                <a:cs typeface="Arial" pitchFamily="34" charset="0"/>
              </a:rPr>
              <a:t> The ultrasonic sensor measures the distance to the water surface, calculating the water level as a percentage relative to a threshold.</a:t>
            </a:r>
          </a:p>
          <a:p>
            <a:pPr marL="0" indent="0">
              <a:buNone/>
            </a:pPr>
            <a:r>
              <a:rPr lang="en-US" sz="1350" b="1">
                <a:solidFill>
                  <a:schemeClr val="bg2">
                    <a:lumMod val="25000"/>
                    <a:lumOff val="75000"/>
                  </a:schemeClr>
                </a:solidFill>
                <a:latin typeface="Arial" pitchFamily="34" charset="0"/>
                <a:cs typeface="Arial" pitchFamily="34" charset="0"/>
              </a:rPr>
              <a:t>2</a:t>
            </a:r>
            <a:r>
              <a:rPr lang="en-US" sz="1350" b="1">
                <a:latin typeface="Arial" pitchFamily="34" charset="0"/>
                <a:cs typeface="Arial" pitchFamily="34" charset="0"/>
              </a:rPr>
              <a:t>.Control Pump Automatically</a:t>
            </a:r>
            <a:r>
              <a:rPr lang="en-US" sz="1350">
                <a:latin typeface="Arial" pitchFamily="34" charset="0"/>
                <a:cs typeface="Arial" pitchFamily="34" charset="0"/>
              </a:rPr>
              <a:t>:</a:t>
            </a:r>
          </a:p>
          <a:p>
            <a:pPr marL="557212" lvl="1" indent="-214312">
              <a:buFont typeface="+mj-lt"/>
              <a:buAutoNum type="arabicPeriod"/>
            </a:pPr>
            <a:r>
              <a:rPr lang="en-US" sz="1350">
                <a:latin typeface="Arial" pitchFamily="34" charset="0"/>
                <a:cs typeface="Arial" pitchFamily="34" charset="0"/>
              </a:rPr>
              <a:t>In </a:t>
            </a:r>
            <a:r>
              <a:rPr lang="en-US" sz="1350" b="1">
                <a:latin typeface="Arial" pitchFamily="34" charset="0"/>
                <a:cs typeface="Arial" pitchFamily="34" charset="0"/>
              </a:rPr>
              <a:t>AUTO mode</a:t>
            </a:r>
            <a:r>
              <a:rPr lang="en-US" sz="1350">
                <a:latin typeface="Arial" pitchFamily="34" charset="0"/>
                <a:cs typeface="Arial" pitchFamily="34" charset="0"/>
              </a:rPr>
              <a:t>, the pump is turned ON if the water level drops below 30% and turned OFF if it reaches or exceeds 100%.</a:t>
            </a:r>
          </a:p>
          <a:p>
            <a:pPr marL="557212" lvl="1" indent="-214312">
              <a:buFont typeface="+mj-lt"/>
              <a:buAutoNum type="arabicPeriod"/>
            </a:pPr>
            <a:r>
              <a:rPr lang="en-US" sz="1350">
                <a:latin typeface="Arial" pitchFamily="34" charset="0"/>
                <a:cs typeface="Arial" pitchFamily="34" charset="0"/>
              </a:rPr>
              <a:t>In </a:t>
            </a:r>
            <a:r>
              <a:rPr lang="en-US" sz="1350" b="1">
                <a:latin typeface="Arial" pitchFamily="34" charset="0"/>
                <a:cs typeface="Arial" pitchFamily="34" charset="0"/>
              </a:rPr>
              <a:t>MANUAL mode</a:t>
            </a:r>
            <a:r>
              <a:rPr lang="en-US" sz="1350">
                <a:latin typeface="Arial" pitchFamily="34" charset="0"/>
                <a:cs typeface="Arial" pitchFamily="34" charset="0"/>
              </a:rPr>
              <a:t>, the pump state can be toggled manually.</a:t>
            </a:r>
          </a:p>
          <a:p>
            <a:pPr marL="0" indent="0">
              <a:buNone/>
            </a:pPr>
            <a:r>
              <a:rPr lang="en-US" sz="1350" b="1">
                <a:solidFill>
                  <a:schemeClr val="bg2">
                    <a:lumMod val="25000"/>
                    <a:lumOff val="75000"/>
                  </a:schemeClr>
                </a:solidFill>
                <a:latin typeface="Arial" pitchFamily="34" charset="0"/>
                <a:cs typeface="Arial" pitchFamily="34" charset="0"/>
              </a:rPr>
              <a:t>3. </a:t>
            </a:r>
            <a:r>
              <a:rPr lang="en-US" sz="1350" b="1">
                <a:latin typeface="Arial" pitchFamily="34" charset="0"/>
                <a:cs typeface="Arial" pitchFamily="34" charset="0"/>
              </a:rPr>
              <a:t>Display Information</a:t>
            </a:r>
            <a:r>
              <a:rPr lang="en-US" sz="1350">
                <a:latin typeface="Arial" pitchFamily="34" charset="0"/>
                <a:cs typeface="Arial" pitchFamily="34" charset="0"/>
              </a:rPr>
              <a:t>: The LCD shows the current water level percentage, pump status (ON/OFF), and operational mode (AUTO/MANUAL), providing real-time feedback for easy monitoring.</a:t>
            </a:r>
          </a:p>
          <a:p>
            <a:endParaRPr lang="en-IN" sz="1350">
              <a:latin typeface="Arial" pitchFamily="34" charset="0"/>
              <a:cs typeface="Arial" pitchFamily="34" charset="0"/>
            </a:endParaRP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a:t>CIRCUIT DESIGN AND COMPONENTS REQUIRED</a:t>
            </a:r>
          </a:p>
        </p:txBody>
      </p:sp>
      <p:pic>
        <p:nvPicPr>
          <p:cNvPr id="3" name="Content Placeholder 2">
            <a:extLst>
              <a:ext uri="{FF2B5EF4-FFF2-40B4-BE49-F238E27FC236}">
                <a16:creationId xmlns:a16="http://schemas.microsoft.com/office/drawing/2014/main" id="{3C5CAD9B-24FE-B54A-A9A6-63ED9DF7C995}"/>
              </a:ext>
            </a:extLst>
          </p:cNvPr>
          <p:cNvPicPr>
            <a:picLocks noGrp="1" noChangeAspect="1"/>
          </p:cNvPicPr>
          <p:nvPr>
            <p:ph idx="1"/>
          </p:nvPr>
        </p:nvPicPr>
        <p:blipFill>
          <a:blip r:embed="rId2"/>
          <a:stretch>
            <a:fillRect/>
          </a:stretch>
        </p:blipFill>
        <p:spPr>
          <a:xfrm>
            <a:off x="1277634" y="1471535"/>
            <a:ext cx="6107108" cy="3386215"/>
          </a:xfrm>
        </p:spPr>
      </p:pic>
      <p:sp>
        <p:nvSpPr>
          <p:cNvPr id="4" name="TextBox 3">
            <a:extLst>
              <a:ext uri="{FF2B5EF4-FFF2-40B4-BE49-F238E27FC236}">
                <a16:creationId xmlns:a16="http://schemas.microsoft.com/office/drawing/2014/main" id="{3DE40370-B1DE-B131-92FF-C6CB687314C7}"/>
              </a:ext>
            </a:extLst>
          </p:cNvPr>
          <p:cNvSpPr txBox="1"/>
          <p:nvPr/>
        </p:nvSpPr>
        <p:spPr>
          <a:xfrm>
            <a:off x="199167" y="1869672"/>
            <a:ext cx="1186479"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50"/>
              <a:t>Potentiometer</a:t>
            </a:r>
          </a:p>
        </p:txBody>
      </p:sp>
      <p:sp>
        <p:nvSpPr>
          <p:cNvPr id="5" name="TextBox 4">
            <a:extLst>
              <a:ext uri="{FF2B5EF4-FFF2-40B4-BE49-F238E27FC236}">
                <a16:creationId xmlns:a16="http://schemas.microsoft.com/office/drawing/2014/main" id="{FF02688D-93B4-2A9E-434F-10EDDAFD321E}"/>
              </a:ext>
            </a:extLst>
          </p:cNvPr>
          <p:cNvSpPr txBox="1"/>
          <p:nvPr/>
        </p:nvSpPr>
        <p:spPr>
          <a:xfrm>
            <a:off x="3167844" y="1194535"/>
            <a:ext cx="1000947"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50"/>
              <a:t>LCD Display</a:t>
            </a:r>
            <a:endParaRPr lang="en-IN"/>
          </a:p>
        </p:txBody>
      </p:sp>
      <p:sp>
        <p:nvSpPr>
          <p:cNvPr id="6" name="TextBox 5">
            <a:extLst>
              <a:ext uri="{FF2B5EF4-FFF2-40B4-BE49-F238E27FC236}">
                <a16:creationId xmlns:a16="http://schemas.microsoft.com/office/drawing/2014/main" id="{E91053ED-B605-1B3A-2D9F-D2F3245BAE27}"/>
              </a:ext>
            </a:extLst>
          </p:cNvPr>
          <p:cNvSpPr txBox="1"/>
          <p:nvPr/>
        </p:nvSpPr>
        <p:spPr>
          <a:xfrm>
            <a:off x="5166066" y="1731173"/>
            <a:ext cx="1257796"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50"/>
              <a:t>Pressure sensor</a:t>
            </a:r>
            <a:endParaRPr lang="en-IN"/>
          </a:p>
        </p:txBody>
      </p:sp>
      <p:sp>
        <p:nvSpPr>
          <p:cNvPr id="7" name="TextBox 6">
            <a:extLst>
              <a:ext uri="{FF2B5EF4-FFF2-40B4-BE49-F238E27FC236}">
                <a16:creationId xmlns:a16="http://schemas.microsoft.com/office/drawing/2014/main" id="{EBD66C3A-7DAB-08FF-EDC3-D08A187C40DC}"/>
              </a:ext>
            </a:extLst>
          </p:cNvPr>
          <p:cNvSpPr txBox="1"/>
          <p:nvPr/>
        </p:nvSpPr>
        <p:spPr>
          <a:xfrm>
            <a:off x="1547664" y="3651870"/>
            <a:ext cx="1104870"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50" err="1"/>
              <a:t>Aurdino UNO</a:t>
            </a:r>
            <a:endParaRPr lang="en-IN"/>
          </a:p>
        </p:txBody>
      </p:sp>
      <p:sp>
        <p:nvSpPr>
          <p:cNvPr id="8" name="TextBox 7">
            <a:extLst>
              <a:ext uri="{FF2B5EF4-FFF2-40B4-BE49-F238E27FC236}">
                <a16:creationId xmlns:a16="http://schemas.microsoft.com/office/drawing/2014/main" id="{6C2A0B0D-7E3B-C237-67B2-0C5EF934C31C}"/>
              </a:ext>
            </a:extLst>
          </p:cNvPr>
          <p:cNvSpPr txBox="1"/>
          <p:nvPr/>
        </p:nvSpPr>
        <p:spPr>
          <a:xfrm>
            <a:off x="3933532" y="2380320"/>
            <a:ext cx="1011334"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50"/>
              <a:t>Push button</a:t>
            </a:r>
            <a:endParaRPr lang="en-IN"/>
          </a:p>
        </p:txBody>
      </p:sp>
      <p:sp>
        <p:nvSpPr>
          <p:cNvPr id="9" name="TextBox 8">
            <a:extLst>
              <a:ext uri="{FF2B5EF4-FFF2-40B4-BE49-F238E27FC236}">
                <a16:creationId xmlns:a16="http://schemas.microsoft.com/office/drawing/2014/main" id="{3772141B-EC93-8CF4-C8F8-0A64054FF3D7}"/>
              </a:ext>
            </a:extLst>
          </p:cNvPr>
          <p:cNvSpPr txBox="1"/>
          <p:nvPr/>
        </p:nvSpPr>
        <p:spPr>
          <a:xfrm>
            <a:off x="4572000" y="3219822"/>
            <a:ext cx="988492"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50"/>
              <a:t>Slide switch</a:t>
            </a:r>
            <a:endParaRPr lang="en-IN"/>
          </a:p>
        </p:txBody>
      </p:sp>
      <p:sp>
        <p:nvSpPr>
          <p:cNvPr id="10" name="TextBox 9">
            <a:extLst>
              <a:ext uri="{FF2B5EF4-FFF2-40B4-BE49-F238E27FC236}">
                <a16:creationId xmlns:a16="http://schemas.microsoft.com/office/drawing/2014/main" id="{E783A6FB-1165-898C-FF40-94B364737677}"/>
              </a:ext>
            </a:extLst>
          </p:cNvPr>
          <p:cNvSpPr txBox="1"/>
          <p:nvPr/>
        </p:nvSpPr>
        <p:spPr>
          <a:xfrm>
            <a:off x="6407171" y="2357676"/>
            <a:ext cx="440265"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50"/>
              <a:t>LED</a:t>
            </a:r>
            <a:endParaRPr lang="en-IN"/>
          </a:p>
        </p:txBody>
      </p:sp>
      <p:sp>
        <p:nvSpPr>
          <p:cNvPr id="11" name="TextBox 10">
            <a:extLst>
              <a:ext uri="{FF2B5EF4-FFF2-40B4-BE49-F238E27FC236}">
                <a16:creationId xmlns:a16="http://schemas.microsoft.com/office/drawing/2014/main" id="{DBB7EADC-8426-179F-653B-64FB5134C701}"/>
              </a:ext>
            </a:extLst>
          </p:cNvPr>
          <p:cNvSpPr txBox="1"/>
          <p:nvPr/>
        </p:nvSpPr>
        <p:spPr>
          <a:xfrm>
            <a:off x="5976156" y="4245936"/>
            <a:ext cx="990512"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50"/>
              <a:t>DPDT Relay</a:t>
            </a:r>
            <a:endParaRPr lang="en-IN"/>
          </a:p>
        </p:txBody>
      </p:sp>
      <p:sp>
        <p:nvSpPr>
          <p:cNvPr id="12" name="TextBox 11">
            <a:extLst>
              <a:ext uri="{FF2B5EF4-FFF2-40B4-BE49-F238E27FC236}">
                <a16:creationId xmlns:a16="http://schemas.microsoft.com/office/drawing/2014/main" id="{7A057FEB-DA35-00CB-B6AC-41FE1C1DBD4D}"/>
              </a:ext>
            </a:extLst>
          </p:cNvPr>
          <p:cNvSpPr txBox="1"/>
          <p:nvPr/>
        </p:nvSpPr>
        <p:spPr>
          <a:xfrm>
            <a:off x="3788115" y="1789345"/>
            <a:ext cx="834143" cy="27699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50"/>
              <a:t>Resistors</a:t>
            </a:r>
            <a:endParaRPr lang="en-IN"/>
          </a:p>
        </p:txBody>
      </p:sp>
      <p:cxnSp>
        <p:nvCxnSpPr>
          <p:cNvPr id="16" name="Straight Arrow Connector 15">
            <a:extLst>
              <a:ext uri="{FF2B5EF4-FFF2-40B4-BE49-F238E27FC236}">
                <a16:creationId xmlns:a16="http://schemas.microsoft.com/office/drawing/2014/main" id="{D64BEC88-9FAC-A78C-AF86-5626C95B4798}"/>
              </a:ext>
            </a:extLst>
          </p:cNvPr>
          <p:cNvCxnSpPr/>
          <p:nvPr/>
        </p:nvCxnSpPr>
        <p:spPr>
          <a:xfrm>
            <a:off x="629562" y="2232459"/>
            <a:ext cx="648072" cy="35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633A5FE-A11F-043B-BC44-817FD848FF3D}"/>
              </a:ext>
            </a:extLst>
          </p:cNvPr>
          <p:cNvCxnSpPr/>
          <p:nvPr/>
        </p:nvCxnSpPr>
        <p:spPr>
          <a:xfrm flipH="1">
            <a:off x="3059831" y="1471534"/>
            <a:ext cx="486054" cy="18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EFCC0C-250D-7A28-B8A5-BEBC7E317A4D}"/>
              </a:ext>
            </a:extLst>
          </p:cNvPr>
          <p:cNvCxnSpPr>
            <a:stCxn id="12" idx="2"/>
          </p:cNvCxnSpPr>
          <p:nvPr/>
        </p:nvCxnSpPr>
        <p:spPr>
          <a:xfrm flipH="1">
            <a:off x="2657798" y="1549758"/>
            <a:ext cx="497282" cy="50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4F50828-E089-BBA1-610C-988A29D9FA4E}"/>
              </a:ext>
            </a:extLst>
          </p:cNvPr>
          <p:cNvCxnSpPr/>
          <p:nvPr/>
        </p:nvCxnSpPr>
        <p:spPr>
          <a:xfrm flipH="1">
            <a:off x="5885559" y="2000104"/>
            <a:ext cx="181192" cy="116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D70212-7B05-C817-9128-24E63E6A74FA}"/>
              </a:ext>
            </a:extLst>
          </p:cNvPr>
          <p:cNvCxnSpPr/>
          <p:nvPr/>
        </p:nvCxnSpPr>
        <p:spPr>
          <a:xfrm flipH="1">
            <a:off x="4439200" y="2733768"/>
            <a:ext cx="78794" cy="62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D761BE-C3BA-ABFE-8F68-D21615211706}"/>
              </a:ext>
            </a:extLst>
          </p:cNvPr>
          <p:cNvCxnSpPr/>
          <p:nvPr/>
        </p:nvCxnSpPr>
        <p:spPr>
          <a:xfrm>
            <a:off x="2249742" y="3928869"/>
            <a:ext cx="324036" cy="2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D236BE7-3C70-C3F2-772E-5BC7CD9C707D}"/>
              </a:ext>
            </a:extLst>
          </p:cNvPr>
          <p:cNvCxnSpPr/>
          <p:nvPr/>
        </p:nvCxnSpPr>
        <p:spPr>
          <a:xfrm flipH="1">
            <a:off x="6300191" y="2602675"/>
            <a:ext cx="123671" cy="3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ED188C-4117-F5AF-A900-89D3D535217D}"/>
              </a:ext>
            </a:extLst>
          </p:cNvPr>
          <p:cNvCxnSpPr/>
          <p:nvPr/>
        </p:nvCxnSpPr>
        <p:spPr>
          <a:xfrm flipH="1" flipV="1">
            <a:off x="5885559" y="3867894"/>
            <a:ext cx="414632" cy="32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63DE286-B87F-7E1E-985E-D04140B31581}"/>
              </a:ext>
            </a:extLst>
          </p:cNvPr>
          <p:cNvCxnSpPr/>
          <p:nvPr/>
        </p:nvCxnSpPr>
        <p:spPr>
          <a:xfrm flipH="1">
            <a:off x="5066246" y="3496821"/>
            <a:ext cx="153826" cy="155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5885" y="-290568"/>
            <a:ext cx="2268252" cy="1028700"/>
          </a:xfrm>
        </p:spPr>
        <p:txBody>
          <a:bodyPr/>
          <a:lstStyle/>
          <a:p>
            <a:pPr algn="ctr"/>
            <a:r>
              <a:rPr lang="en-US"/>
              <a:t>ALGORITHM</a:t>
            </a:r>
          </a:p>
        </p:txBody>
      </p:sp>
      <p:sp>
        <p:nvSpPr>
          <p:cNvPr id="12" name="Rectangle 2">
            <a:extLst>
              <a:ext uri="{FF2B5EF4-FFF2-40B4-BE49-F238E27FC236}">
                <a16:creationId xmlns:a16="http://schemas.microsoft.com/office/drawing/2014/main" id="{26051D92-D37F-C203-1797-DED1472F42AA}"/>
              </a:ext>
            </a:extLst>
          </p:cNvPr>
          <p:cNvSpPr>
            <a:spLocks noGrp="1" noChangeArrowheads="1"/>
          </p:cNvSpPr>
          <p:nvPr>
            <p:ph sz="half" idx="1"/>
          </p:nvPr>
        </p:nvSpPr>
        <p:spPr bwMode="auto">
          <a:xfrm>
            <a:off x="683568" y="899373"/>
            <a:ext cx="6367644" cy="2251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685800" rtl="0" eaLnBrk="0" fontAlgn="base" latinLnBrk="0" hangingPunct="0">
              <a:lnSpc>
                <a:spcPct val="100000"/>
              </a:lnSpc>
              <a:spcBef>
                <a:spcPct val="0"/>
              </a:spcBef>
              <a:spcAft>
                <a:spcPct val="0"/>
              </a:spcAft>
              <a:buClrTx/>
              <a:buSzTx/>
              <a:buNone/>
            </a:pPr>
            <a:r>
              <a:rPr kumimoji="0" lang="en-US" altLang="en-US" sz="1350" b="1" i="0" u="none" strike="noStrike" cap="none" normalizeH="0" baseline="0">
                <a:ln>
                  <a:noFill/>
                </a:ln>
                <a:solidFill>
                  <a:schemeClr val="bg2">
                    <a:lumMod val="25000"/>
                    <a:lumOff val="75000"/>
                  </a:schemeClr>
                </a:solidFill>
                <a:effectLst/>
                <a:latin typeface="Arial" pitchFamily="34" charset="0"/>
              </a:rPr>
              <a:t>1.Initialize</a:t>
            </a:r>
            <a:r>
              <a:rPr kumimoji="0" lang="en-US" altLang="en-US" sz="1350" b="0" i="0" u="none" strike="noStrike" cap="none" normalizeH="0" baseline="0">
                <a:ln>
                  <a:noFill/>
                </a:ln>
                <a:solidFill>
                  <a:schemeClr val="bg2">
                    <a:lumMod val="25000"/>
                    <a:lumOff val="75000"/>
                  </a:schemeClr>
                </a:solidFill>
                <a:effectLst/>
                <a:latin typeface="Arial" pitchFamily="34" charset="0"/>
              </a:rPr>
              <a:t>:</a:t>
            </a:r>
          </a:p>
          <a:p>
            <a:pPr marL="0" marR="0" lvl="0" indent="0" algn="l" defTabSz="685800" rtl="0" eaLnBrk="0" fontAlgn="base" latinLnBrk="0" hangingPunct="0">
              <a:lnSpc>
                <a:spcPct val="100000"/>
              </a:lnSpc>
              <a:spcBef>
                <a:spcPct val="0"/>
              </a:spcBef>
              <a:spcAft>
                <a:spcPct val="0"/>
              </a:spcAft>
              <a:buClrTx/>
              <a:buSzTx/>
              <a:buNone/>
            </a:pPr>
            <a:r>
              <a:rPr kumimoji="0" lang="en-US" altLang="en-US" sz="1350" b="0" i="0" u="none" strike="noStrike" cap="none" normalizeH="0" baseline="0">
                <a:ln>
                  <a:noFill/>
                </a:ln>
                <a:solidFill>
                  <a:schemeClr val="tx1"/>
                </a:solidFill>
                <a:effectLst/>
                <a:latin typeface="Arial" pitchFamily="34" charset="0"/>
              </a:rPr>
              <a:t>	Set up the LCD, sensor, buttons, and pump control pins.</a:t>
            </a:r>
          </a:p>
          <a:p>
            <a:pPr marL="0" marR="0" lvl="0" indent="0" algn="l" defTabSz="685800" rtl="0" eaLnBrk="0" fontAlgn="base" latinLnBrk="0" hangingPunct="0">
              <a:lnSpc>
                <a:spcPct val="100000"/>
              </a:lnSpc>
              <a:spcBef>
                <a:spcPct val="0"/>
              </a:spcBef>
              <a:spcAft>
                <a:spcPct val="0"/>
              </a:spcAft>
              <a:buClrTx/>
              <a:buSzTx/>
              <a:buNone/>
            </a:pPr>
            <a:r>
              <a:rPr kumimoji="0" lang="en-US" altLang="en-US" sz="1350" b="0" i="0" u="none" strike="noStrike" cap="none" normalizeH="0" baseline="0">
                <a:ln>
                  <a:noFill/>
                </a:ln>
                <a:solidFill>
                  <a:schemeClr val="tx1"/>
                </a:solidFill>
                <a:effectLst/>
                <a:latin typeface="Arial" pitchFamily="34" charset="0"/>
              </a:rPr>
              <a:t>	Read the initial water level threshold from memory (EEPROM) </a:t>
            </a:r>
            <a:r>
              <a:rPr lang="en-US" sz="1050"/>
              <a:t>limiting it to a maximum value of 150.</a:t>
            </a:r>
            <a:endParaRPr kumimoji="0" lang="en-US" altLang="en-US" sz="1350" b="0" i="0" u="none" strike="noStrike" cap="none" normalizeH="0" baseline="0">
              <a:ln>
                <a:noFill/>
              </a:ln>
              <a:solidFill>
                <a:schemeClr val="tx1"/>
              </a:solidFill>
              <a:effectLst/>
              <a:latin typeface="Arial" pitchFamily="34" charset="0"/>
            </a:endParaRPr>
          </a:p>
          <a:p>
            <a:pPr marL="0" marR="0" lvl="0" indent="0" algn="l" defTabSz="685800" rtl="0" eaLnBrk="0" fontAlgn="base" latinLnBrk="0" hangingPunct="0">
              <a:lnSpc>
                <a:spcPct val="100000"/>
              </a:lnSpc>
              <a:spcBef>
                <a:spcPct val="0"/>
              </a:spcBef>
              <a:spcAft>
                <a:spcPct val="0"/>
              </a:spcAft>
              <a:buClrTx/>
              <a:buSzTx/>
              <a:buNone/>
            </a:pPr>
            <a:r>
              <a:rPr kumimoji="0" lang="en-US" altLang="en-US" sz="1350" b="1" i="0" u="none" strike="noStrike" cap="none" normalizeH="0" baseline="0">
                <a:ln>
                  <a:noFill/>
                </a:ln>
                <a:solidFill>
                  <a:schemeClr val="bg2">
                    <a:lumMod val="25000"/>
                    <a:lumOff val="75000"/>
                  </a:schemeClr>
                </a:solidFill>
                <a:effectLst/>
                <a:latin typeface="Arial" pitchFamily="34" charset="0"/>
              </a:rPr>
              <a:t>2.Measure Water Level</a:t>
            </a:r>
            <a:r>
              <a:rPr kumimoji="0" lang="en-US" altLang="en-US" sz="1350" b="0" i="0" u="none" strike="noStrike" cap="none" normalizeH="0" baseline="0">
                <a:ln>
                  <a:noFill/>
                </a:ln>
                <a:solidFill>
                  <a:schemeClr val="bg2">
                    <a:lumMod val="25000"/>
                    <a:lumOff val="75000"/>
                  </a:schemeClr>
                </a:solidFill>
                <a:effectLst/>
                <a:latin typeface="Arial" pitchFamily="34" charset="0"/>
              </a:rPr>
              <a:t>:</a:t>
            </a:r>
          </a:p>
          <a:p>
            <a:pPr marL="0" marR="0" lvl="0" indent="0" algn="l" defTabSz="685800" rtl="0" eaLnBrk="0" fontAlgn="base" latinLnBrk="0" hangingPunct="0">
              <a:lnSpc>
                <a:spcPct val="100000"/>
              </a:lnSpc>
              <a:spcBef>
                <a:spcPct val="0"/>
              </a:spcBef>
              <a:spcAft>
                <a:spcPct val="0"/>
              </a:spcAft>
              <a:buClrTx/>
              <a:buSzTx/>
              <a:buNone/>
            </a:pPr>
            <a:r>
              <a:rPr kumimoji="0" lang="en-US" altLang="en-US" sz="1350" b="0" i="0" u="none" strike="noStrike" cap="none" normalizeH="0" baseline="0">
                <a:ln>
                  <a:noFill/>
                </a:ln>
                <a:solidFill>
                  <a:schemeClr val="tx1"/>
                </a:solidFill>
                <a:effectLst/>
                <a:latin typeface="Arial" pitchFamily="34" charset="0"/>
              </a:rPr>
              <a:t>	Send an ultrasonic pulse and calculate the water level in inches from the echo received.</a:t>
            </a:r>
          </a:p>
          <a:p>
            <a:pPr marL="0" marR="0" lvl="0" indent="0" algn="l" defTabSz="685800" rtl="0" eaLnBrk="0" fontAlgn="base" latinLnBrk="0" hangingPunct="0">
              <a:lnSpc>
                <a:spcPct val="100000"/>
              </a:lnSpc>
              <a:spcBef>
                <a:spcPct val="0"/>
              </a:spcBef>
              <a:spcAft>
                <a:spcPct val="0"/>
              </a:spcAft>
              <a:buClrTx/>
              <a:buSzTx/>
              <a:buNone/>
            </a:pPr>
            <a:r>
              <a:rPr kumimoji="0" lang="en-US" altLang="en-US" sz="1350" b="0" i="0" u="none" strike="noStrike" cap="none" normalizeH="0" baseline="0">
                <a:ln>
                  <a:noFill/>
                </a:ln>
                <a:solidFill>
                  <a:schemeClr val="tx1"/>
                </a:solidFill>
                <a:effectLst/>
                <a:latin typeface="Arial" pitchFamily="34" charset="0"/>
              </a:rPr>
              <a:t>	Convert this level to a percentage based on the set threshold.</a:t>
            </a:r>
          </a:p>
          <a:p>
            <a:pPr marL="0" marR="0" lvl="0" indent="0" algn="l" defTabSz="685800" rtl="0" eaLnBrk="0" fontAlgn="base" latinLnBrk="0" hangingPunct="0">
              <a:lnSpc>
                <a:spcPct val="100000"/>
              </a:lnSpc>
              <a:spcBef>
                <a:spcPct val="0"/>
              </a:spcBef>
              <a:spcAft>
                <a:spcPct val="0"/>
              </a:spcAft>
              <a:buClrTx/>
              <a:buSzTx/>
              <a:buNone/>
            </a:pPr>
            <a:r>
              <a:rPr kumimoji="0" lang="en-US" altLang="en-US" sz="1350" b="1" i="0" u="none" strike="noStrike" cap="none" normalizeH="0" baseline="0">
                <a:ln>
                  <a:noFill/>
                </a:ln>
                <a:solidFill>
                  <a:schemeClr val="bg2">
                    <a:lumMod val="25000"/>
                    <a:lumOff val="75000"/>
                  </a:schemeClr>
                </a:solidFill>
                <a:effectLst/>
                <a:latin typeface="Arial" pitchFamily="34" charset="0"/>
              </a:rPr>
              <a:t>3.Display Water Level and Pump Status</a:t>
            </a:r>
            <a:r>
              <a:rPr kumimoji="0" lang="en-US" altLang="en-US" sz="1350" b="0" i="0" u="none" strike="noStrike" cap="none" normalizeH="0" baseline="0">
                <a:ln>
                  <a:noFill/>
                </a:ln>
                <a:solidFill>
                  <a:schemeClr val="bg2">
                    <a:lumMod val="25000"/>
                    <a:lumOff val="75000"/>
                  </a:schemeClr>
                </a:solidFill>
                <a:effectLst/>
                <a:latin typeface="Arial" pitchFamily="34" charset="0"/>
              </a:rPr>
              <a:t>:</a:t>
            </a:r>
          </a:p>
          <a:p>
            <a:pPr marL="0" marR="0" lvl="0" indent="0" algn="l" defTabSz="685800" rtl="0" eaLnBrk="0" fontAlgn="base" latinLnBrk="0" hangingPunct="0">
              <a:lnSpc>
                <a:spcPct val="100000"/>
              </a:lnSpc>
              <a:spcBef>
                <a:spcPct val="0"/>
              </a:spcBef>
              <a:spcAft>
                <a:spcPct val="0"/>
              </a:spcAft>
              <a:buClrTx/>
              <a:buSzTx/>
              <a:buNone/>
            </a:pPr>
            <a:r>
              <a:rPr kumimoji="0" lang="en-US" altLang="en-US" sz="1350" b="0" i="0" u="none" strike="noStrike" cap="none" normalizeH="0" baseline="0">
                <a:ln>
                  <a:noFill/>
                </a:ln>
                <a:solidFill>
                  <a:schemeClr val="tx1"/>
                </a:solidFill>
                <a:effectLst/>
                <a:latin typeface="Arial" pitchFamily="34" charset="0"/>
              </a:rPr>
              <a:t>	Show the water level percentage on the LCD.</a:t>
            </a:r>
          </a:p>
          <a:p>
            <a:pPr marL="0" marR="0" lvl="0" indent="0" algn="l" defTabSz="685800" rtl="0" eaLnBrk="0" fontAlgn="base" latinLnBrk="0" hangingPunct="0">
              <a:lnSpc>
                <a:spcPct val="100000"/>
              </a:lnSpc>
              <a:spcBef>
                <a:spcPct val="0"/>
              </a:spcBef>
              <a:spcAft>
                <a:spcPct val="0"/>
              </a:spcAft>
              <a:buClrTx/>
              <a:buSzTx/>
              <a:buNone/>
            </a:pPr>
            <a:r>
              <a:rPr kumimoji="0" lang="en-US" altLang="en-US" sz="1350" b="0" i="0" u="none" strike="noStrike" cap="none" normalizeH="0" baseline="0">
                <a:ln>
                  <a:noFill/>
                </a:ln>
                <a:solidFill>
                  <a:schemeClr val="tx1"/>
                </a:solidFill>
                <a:effectLst/>
                <a:latin typeface="Arial" pitchFamily="34" charset="0"/>
              </a:rPr>
              <a:t>	Display whether the pump is ON or OFF and the current mode (AUTO/MANUAL).</a:t>
            </a:r>
          </a:p>
          <a:p>
            <a:pPr marL="0" marR="0" lvl="0" indent="0" algn="l" defTabSz="685800" rtl="0" eaLnBrk="0" fontAlgn="base" latinLnBrk="0" hangingPunct="0">
              <a:lnSpc>
                <a:spcPct val="100000"/>
              </a:lnSpc>
              <a:spcBef>
                <a:spcPct val="0"/>
              </a:spcBef>
              <a:spcAft>
                <a:spcPct val="0"/>
              </a:spcAft>
              <a:buClrTx/>
              <a:buSzTx/>
              <a:buNone/>
            </a:pPr>
            <a:endParaRPr lang="en-US" altLang="en-US" sz="1350">
              <a:latin typeface="Arial" pitchFamily="34" charset="0"/>
            </a:endParaRPr>
          </a:p>
          <a:p>
            <a:pPr marL="0" marR="0" lvl="0" indent="0" algn="l" defTabSz="685800" rtl="0" eaLnBrk="0" fontAlgn="base" latinLnBrk="0" hangingPunct="0">
              <a:lnSpc>
                <a:spcPct val="100000"/>
              </a:lnSpc>
              <a:spcBef>
                <a:spcPct val="0"/>
              </a:spcBef>
              <a:spcAft>
                <a:spcPct val="0"/>
              </a:spcAft>
              <a:buClrTx/>
              <a:buSzTx/>
              <a:buNone/>
            </a:pPr>
            <a:endParaRPr kumimoji="0" lang="en-US" altLang="en-US" sz="1350" b="0" i="0" u="none" strike="noStrike" cap="none" normalizeH="0" baseline="0">
              <a:ln>
                <a:noFill/>
              </a:ln>
              <a:solidFill>
                <a:schemeClr val="tx1"/>
              </a:solidFill>
              <a:effectLst/>
              <a:latin typeface="Arial" pitchFamily="34" charset="0"/>
            </a:endParaRPr>
          </a:p>
          <a:p>
            <a:pPr marL="0" marR="0" lvl="0" indent="0" algn="l" defTabSz="685800" rtl="0" eaLnBrk="0" fontAlgn="base" latinLnBrk="0" hangingPunct="0">
              <a:lnSpc>
                <a:spcPct val="100000"/>
              </a:lnSpc>
              <a:spcBef>
                <a:spcPct val="0"/>
              </a:spcBef>
              <a:spcAft>
                <a:spcPct val="0"/>
              </a:spcAft>
              <a:buClrTx/>
              <a:buSzTx/>
              <a:buNone/>
            </a:pPr>
            <a:endParaRPr kumimoji="0" lang="en-US" altLang="en-US" sz="1350" b="0" i="0" u="none" strike="noStrike" cap="none" normalizeH="0" baseline="0">
              <a:ln>
                <a:noFill/>
              </a:ln>
              <a:solidFill>
                <a:schemeClr val="tx1"/>
              </a:solidFill>
              <a:effectLst/>
              <a:latin typeface="Arial" pitchFamily="34" charset="0"/>
            </a:endParaRPr>
          </a:p>
          <a:p>
            <a:pPr marL="0" marR="0" lvl="0" indent="0" algn="l" defTabSz="685800" rtl="0" eaLnBrk="0" fontAlgn="base" latinLnBrk="0" hangingPunct="0">
              <a:lnSpc>
                <a:spcPct val="100000"/>
              </a:lnSpc>
              <a:spcBef>
                <a:spcPct val="0"/>
              </a:spcBef>
              <a:spcAft>
                <a:spcPct val="0"/>
              </a:spcAft>
              <a:buClrTx/>
              <a:buSzTx/>
              <a:buNone/>
            </a:pPr>
            <a:endParaRPr kumimoji="0" lang="en-US" altLang="en-US" sz="1350" b="0" i="0" u="none" strike="noStrike" cap="none" normalizeH="0" baseline="0">
              <a:ln>
                <a:noFill/>
              </a:ln>
              <a:solidFill>
                <a:schemeClr val="tx1"/>
              </a:solidFill>
              <a:effectLst/>
              <a:latin typeface="Arial" pitchFamily="34" charset="0"/>
            </a:endParaRPr>
          </a:p>
          <a:p>
            <a:pPr marL="0" marR="0" lvl="0" indent="0" algn="l" defTabSz="685800" rtl="0" eaLnBrk="0" fontAlgn="base" latinLnBrk="0" hangingPunct="0">
              <a:lnSpc>
                <a:spcPct val="100000"/>
              </a:lnSpc>
              <a:spcBef>
                <a:spcPct val="0"/>
              </a:spcBef>
              <a:spcAft>
                <a:spcPct val="0"/>
              </a:spcAft>
              <a:buClrTx/>
              <a:buSzTx/>
              <a:buFontTx/>
              <a:buNone/>
            </a:pPr>
            <a:endParaRPr kumimoji="0" lang="en-US" altLang="en-US" sz="1350" b="0" i="0" u="none" strike="noStrike" cap="none" normalizeH="0" baseline="0">
              <a:ln>
                <a:noFill/>
              </a:ln>
              <a:solidFill>
                <a:schemeClr val="tx1"/>
              </a:solidFill>
              <a:effectLst/>
              <a:latin typeface="Arial" pitchFamily="34" charset="0"/>
            </a:endParaRPr>
          </a:p>
        </p:txBody>
      </p:sp>
      <p:sp>
        <p:nvSpPr>
          <p:cNvPr id="21" name="Rectangle 3">
            <a:extLst>
              <a:ext uri="{FF2B5EF4-FFF2-40B4-BE49-F238E27FC236}">
                <a16:creationId xmlns:a16="http://schemas.microsoft.com/office/drawing/2014/main" id="{BA1B74AD-ABB8-EE73-1826-E645E664C274}"/>
              </a:ext>
            </a:extLst>
          </p:cNvPr>
          <p:cNvSpPr>
            <a:spLocks noChangeArrowheads="1"/>
          </p:cNvSpPr>
          <p:nvPr/>
        </p:nvSpPr>
        <p:spPr bwMode="auto">
          <a:xfrm>
            <a:off x="1191" y="-243531"/>
            <a:ext cx="1385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pPr>
            <a:endParaRPr kumimoji="0" lang="en-US" altLang="en-US" sz="1350" b="0" i="0" u="none" strike="noStrike" cap="none" normalizeH="0" baseline="0">
              <a:ln>
                <a:noFill/>
              </a:ln>
              <a:solidFill>
                <a:schemeClr val="tx1"/>
              </a:solidFill>
              <a:effectLst/>
              <a:latin typeface="Arial" pitchFamily="34" charset="0"/>
            </a:endParaRPr>
          </a:p>
        </p:txBody>
      </p:sp>
      <p:sp>
        <p:nvSpPr>
          <p:cNvPr id="24" name="Rectangle 8">
            <a:extLst>
              <a:ext uri="{FF2B5EF4-FFF2-40B4-BE49-F238E27FC236}">
                <a16:creationId xmlns:a16="http://schemas.microsoft.com/office/drawing/2014/main" id="{4F142974-BE85-9E48-8076-2BCD0212891F}"/>
              </a:ext>
            </a:extLst>
          </p:cNvPr>
          <p:cNvSpPr>
            <a:spLocks noChangeArrowheads="1"/>
          </p:cNvSpPr>
          <p:nvPr/>
        </p:nvSpPr>
        <p:spPr bwMode="auto">
          <a:xfrm>
            <a:off x="-504564" y="2301720"/>
            <a:ext cx="9630173"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pPr>
            <a:endParaRPr kumimoji="0" lang="en-US" altLang="en-US" sz="1350" b="0" i="0" u="none" strike="noStrike" cap="none" normalizeH="0" baseline="0">
              <a:ln>
                <a:noFill/>
              </a:ln>
              <a:solidFill>
                <a:schemeClr val="tx1"/>
              </a:solidFill>
              <a:effectLst/>
              <a:latin typeface="Arial" pitchFamily="34" charset="0"/>
            </a:endParaRPr>
          </a:p>
          <a:p>
            <a:pPr lvl="3" eaLnBrk="0" fontAlgn="base" hangingPunct="0">
              <a:spcBef>
                <a:spcPct val="0"/>
              </a:spcBef>
              <a:spcAft>
                <a:spcPct val="0"/>
              </a:spcAft>
            </a:pPr>
            <a:r>
              <a:rPr kumimoji="0" lang="en-US" altLang="en-US" sz="1350" b="1" i="0" u="none" strike="noStrike" cap="none" normalizeH="0" baseline="0">
                <a:ln>
                  <a:noFill/>
                </a:ln>
                <a:solidFill>
                  <a:schemeClr val="bg2">
                    <a:lumMod val="25000"/>
                    <a:lumOff val="75000"/>
                  </a:schemeClr>
                </a:solidFill>
                <a:effectLst/>
                <a:latin typeface="Arial" pitchFamily="34" charset="0"/>
              </a:rPr>
              <a:t>4.Control Pump</a:t>
            </a:r>
            <a:r>
              <a:rPr kumimoji="0" lang="en-US" altLang="en-US" sz="1350" b="0" i="0" u="none" strike="noStrike" cap="none" normalizeH="0" baseline="0">
                <a:ln>
                  <a:noFill/>
                </a:ln>
                <a:solidFill>
                  <a:schemeClr val="bg2">
                    <a:lumMod val="25000"/>
                    <a:lumOff val="75000"/>
                  </a:schemeClr>
                </a:solidFill>
                <a:effectLst/>
                <a:latin typeface="Arial" pitchFamily="34" charset="0"/>
              </a:rPr>
              <a:t>:</a:t>
            </a:r>
          </a:p>
          <a:p>
            <a:pPr lvl="4" eaLnBrk="0" fontAlgn="base" hangingPunct="0">
              <a:spcBef>
                <a:spcPct val="0"/>
              </a:spcBef>
              <a:spcAft>
                <a:spcPct val="0"/>
              </a:spcAft>
            </a:pPr>
            <a:r>
              <a:rPr kumimoji="0" lang="en-US" altLang="en-US" sz="1350" b="1" i="0" u="none" strike="noStrike" cap="none" normalizeH="0" baseline="0">
                <a:ln>
                  <a:noFill/>
                </a:ln>
                <a:solidFill>
                  <a:schemeClr val="tx1"/>
                </a:solidFill>
                <a:effectLst/>
                <a:latin typeface="Arial" pitchFamily="34" charset="0"/>
              </a:rPr>
              <a:t>AUTO Mode</a:t>
            </a:r>
            <a:r>
              <a:rPr kumimoji="0" lang="en-US" altLang="en-US" sz="1350" b="0" i="0" u="none" strike="noStrike" cap="none" normalizeH="0" baseline="0">
                <a:ln>
                  <a:noFill/>
                </a:ln>
                <a:solidFill>
                  <a:schemeClr val="tx1"/>
                </a:solidFill>
                <a:effectLst/>
                <a:latin typeface="Arial" pitchFamily="34" charset="0"/>
              </a:rPr>
              <a:t>:</a:t>
            </a:r>
          </a:p>
          <a:p>
            <a:pPr lvl="5" eaLnBrk="0" fontAlgn="base" hangingPunct="0">
              <a:spcBef>
                <a:spcPct val="0"/>
              </a:spcBef>
              <a:spcAft>
                <a:spcPct val="0"/>
              </a:spcAft>
              <a:buFontTx/>
              <a:buChar char="•"/>
            </a:pPr>
            <a:r>
              <a:rPr kumimoji="0" lang="en-US" altLang="en-US" sz="1350" b="0" i="0" u="none" strike="noStrike" cap="none" normalizeH="0" baseline="0">
                <a:ln>
                  <a:noFill/>
                </a:ln>
                <a:solidFill>
                  <a:schemeClr val="tx1"/>
                </a:solidFill>
                <a:effectLst/>
                <a:latin typeface="Arial" pitchFamily="34" charset="0"/>
              </a:rPr>
              <a:t>Turn the pump ON if the water level is below 30%.</a:t>
            </a:r>
          </a:p>
          <a:p>
            <a:pPr lvl="5" eaLnBrk="0" fontAlgn="base" hangingPunct="0">
              <a:spcBef>
                <a:spcPct val="0"/>
              </a:spcBef>
              <a:spcAft>
                <a:spcPct val="0"/>
              </a:spcAft>
              <a:buFontTx/>
              <a:buChar char="•"/>
            </a:pPr>
            <a:r>
              <a:rPr kumimoji="0" lang="en-US" altLang="en-US" sz="1350" b="0" i="0" u="none" strike="noStrike" cap="none" normalizeH="0" baseline="0">
                <a:ln>
                  <a:noFill/>
                </a:ln>
                <a:solidFill>
                  <a:schemeClr val="tx1"/>
                </a:solidFill>
                <a:effectLst/>
                <a:latin typeface="Arial" pitchFamily="34" charset="0"/>
              </a:rPr>
              <a:t>Turn the pump OFF if the water level reaches or exceeds 100%.</a:t>
            </a:r>
          </a:p>
          <a:p>
            <a:pPr lvl="4" eaLnBrk="0" fontAlgn="base" hangingPunct="0">
              <a:spcBef>
                <a:spcPct val="0"/>
              </a:spcBef>
              <a:spcAft>
                <a:spcPct val="0"/>
              </a:spcAft>
            </a:pPr>
            <a:r>
              <a:rPr kumimoji="0" lang="en-US" altLang="en-US" sz="1350" b="1" i="0" u="none" strike="noStrike" cap="none" normalizeH="0" baseline="0">
                <a:ln>
                  <a:noFill/>
                </a:ln>
                <a:solidFill>
                  <a:schemeClr val="tx1"/>
                </a:solidFill>
                <a:effectLst/>
                <a:latin typeface="Arial" pitchFamily="34" charset="0"/>
              </a:rPr>
              <a:t>MANUAL Mode</a:t>
            </a:r>
            <a:r>
              <a:rPr kumimoji="0" lang="en-US" altLang="en-US" sz="1350" b="0" i="0" u="none" strike="noStrike" cap="none" normalizeH="0" baseline="0">
                <a:ln>
                  <a:noFill/>
                </a:ln>
                <a:solidFill>
                  <a:schemeClr val="tx1"/>
                </a:solidFill>
                <a:effectLst/>
                <a:latin typeface="Arial" pitchFamily="34" charset="0"/>
              </a:rPr>
              <a:t>:</a:t>
            </a:r>
          </a:p>
          <a:p>
            <a:pPr lvl="5" eaLnBrk="0" fontAlgn="base" hangingPunct="0">
              <a:spcBef>
                <a:spcPct val="0"/>
              </a:spcBef>
              <a:spcAft>
                <a:spcPct val="0"/>
              </a:spcAft>
              <a:buFontTx/>
              <a:buChar char="•"/>
            </a:pPr>
            <a:r>
              <a:rPr kumimoji="0" lang="en-US" altLang="en-US" sz="1350" b="0" i="0" u="none" strike="noStrike" cap="none" normalizeH="0" baseline="0">
                <a:ln>
                  <a:noFill/>
                </a:ln>
                <a:solidFill>
                  <a:schemeClr val="tx1"/>
                </a:solidFill>
                <a:effectLst/>
                <a:latin typeface="Arial" pitchFamily="34" charset="0"/>
              </a:rPr>
              <a:t>Allow the pump to be toggled ON or OFF manually with a button.</a:t>
            </a:r>
          </a:p>
          <a:p>
            <a:pPr marL="0" marR="0" lvl="0" indent="0" algn="l" defTabSz="685800" rtl="0" eaLnBrk="0" fontAlgn="base" latinLnBrk="0" hangingPunct="0">
              <a:lnSpc>
                <a:spcPct val="100000"/>
              </a:lnSpc>
              <a:spcBef>
                <a:spcPct val="0"/>
              </a:spcBef>
              <a:spcAft>
                <a:spcPct val="0"/>
              </a:spcAft>
              <a:buClrTx/>
              <a:buSzTx/>
            </a:pPr>
            <a:r>
              <a:rPr kumimoji="0" lang="en-US" altLang="en-US" sz="1350" b="1" i="0" u="none" strike="noStrike" cap="none" normalizeH="0" baseline="0">
                <a:ln>
                  <a:noFill/>
                </a:ln>
                <a:solidFill>
                  <a:schemeClr val="bg2">
                    <a:lumMod val="25000"/>
                    <a:lumOff val="75000"/>
                  </a:schemeClr>
                </a:solidFill>
                <a:effectLst/>
                <a:latin typeface="Arial" pitchFamily="34" charset="0"/>
              </a:rPr>
              <a:t>                     5.Set New Threshold</a:t>
            </a:r>
            <a:r>
              <a:rPr kumimoji="0" lang="en-US" altLang="en-US" sz="1350" b="0" i="0" u="none" strike="noStrike" cap="none" normalizeH="0" baseline="0">
                <a:ln>
                  <a:noFill/>
                </a:ln>
                <a:solidFill>
                  <a:schemeClr val="bg2">
                    <a:lumMod val="25000"/>
                    <a:lumOff val="75000"/>
                  </a:schemeClr>
                </a:solidFill>
                <a:effectLst/>
                <a:latin typeface="Arial" pitchFamily="34" charset="0"/>
              </a:rPr>
              <a:t> </a:t>
            </a:r>
            <a:r>
              <a:rPr kumimoji="0" lang="en-US" altLang="en-US" sz="1350" b="0" i="0" u="none" strike="noStrike" cap="none" normalizeH="0" baseline="0">
                <a:ln>
                  <a:noFill/>
                </a:ln>
                <a:solidFill>
                  <a:schemeClr val="tx1"/>
                </a:solidFill>
                <a:effectLst/>
                <a:latin typeface="Arial" pitchFamily="34" charset="0"/>
              </a:rPr>
              <a:t>(Only in AUTO Mode):</a:t>
            </a:r>
          </a:p>
          <a:p>
            <a:pPr lvl="4" eaLnBrk="0" fontAlgn="base" hangingPunct="0">
              <a:spcBef>
                <a:spcPct val="0"/>
              </a:spcBef>
              <a:spcAft>
                <a:spcPct val="0"/>
              </a:spcAft>
            </a:pPr>
            <a:r>
              <a:rPr kumimoji="0" lang="en-US" altLang="en-US" sz="1350" b="0" i="0" u="none" strike="noStrike" cap="none" normalizeH="0" baseline="0">
                <a:ln>
                  <a:noFill/>
                </a:ln>
                <a:solidFill>
                  <a:schemeClr val="tx1"/>
                </a:solidFill>
                <a:effectLst/>
                <a:latin typeface="Arial" pitchFamily="34" charset="0"/>
              </a:rPr>
              <a:t>If the "set" button is pressed, update the water level threshold based on the current measurement and save it to memory </a:t>
            </a:r>
          </a:p>
          <a:p>
            <a:pPr lvl="3" eaLnBrk="0" fontAlgn="base" hangingPunct="0">
              <a:spcBef>
                <a:spcPct val="0"/>
              </a:spcBef>
              <a:spcAft>
                <a:spcPct val="0"/>
              </a:spcAft>
            </a:pPr>
            <a:r>
              <a:rPr kumimoji="0" lang="en-US" altLang="en-US" sz="1350" b="1" i="0" u="none" strike="noStrike" cap="none" normalizeH="0" baseline="0">
                <a:ln>
                  <a:noFill/>
                </a:ln>
                <a:solidFill>
                  <a:schemeClr val="bg2">
                    <a:lumMod val="25000"/>
                    <a:lumOff val="75000"/>
                  </a:schemeClr>
                </a:solidFill>
                <a:effectLst/>
                <a:latin typeface="Arial" pitchFamily="34" charset="0"/>
              </a:rPr>
              <a:t>6. Repeat</a:t>
            </a:r>
            <a:r>
              <a:rPr kumimoji="0" lang="en-US" altLang="en-US" sz="1350" b="0" i="0" u="none" strike="noStrike" cap="none" normalizeH="0" baseline="0">
                <a:ln>
                  <a:noFill/>
                </a:ln>
                <a:solidFill>
                  <a:schemeClr val="bg2">
                    <a:lumMod val="25000"/>
                    <a:lumOff val="75000"/>
                  </a:schemeClr>
                </a:solidFill>
                <a:effectLst/>
                <a:latin typeface="Arial" pitchFamily="34" charset="0"/>
              </a:rPr>
              <a:t>:</a:t>
            </a:r>
          </a:p>
          <a:p>
            <a:pPr lvl="4" eaLnBrk="0" fontAlgn="base" hangingPunct="0">
              <a:spcBef>
                <a:spcPct val="0"/>
              </a:spcBef>
              <a:spcAft>
                <a:spcPct val="0"/>
              </a:spcAft>
            </a:pPr>
            <a:r>
              <a:rPr kumimoji="0" lang="en-US" altLang="en-US" sz="1350" b="0" i="0" u="none" strike="noStrike" cap="none" normalizeH="0" baseline="0">
                <a:ln>
                  <a:noFill/>
                </a:ln>
                <a:solidFill>
                  <a:schemeClr val="tx1"/>
                </a:solidFill>
                <a:effectLst/>
                <a:latin typeface="Arial" pitchFamily="34" charset="0"/>
              </a:rPr>
              <a:t>Wait for a short delay and repeat the measurement and control steps.</a:t>
            </a:r>
          </a:p>
          <a:p>
            <a:pPr lvl="3" eaLnBrk="0" fontAlgn="base" hangingPunct="0">
              <a:spcBef>
                <a:spcPct val="0"/>
              </a:spcBef>
              <a:spcAft>
                <a:spcPct val="0"/>
              </a:spcAft>
            </a:pPr>
            <a:r>
              <a:rPr kumimoji="0" lang="en-US" altLang="en-US" sz="1350" b="0" i="0" u="none" strike="noStrike" cap="none" normalizeH="0" baseline="0">
                <a:ln>
                  <a:noFill/>
                </a:ln>
                <a:solidFill>
                  <a:schemeClr val="tx1"/>
                </a:solidFill>
                <a:effectLst/>
                <a:latin typeface="Arial" pitchFamily="34" charset="0"/>
              </a:rPr>
              <a:t>This loop continues, ensuring real-time monitoring and control of the water level and pump status.</a:t>
            </a: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1610" y="-290568"/>
            <a:ext cx="6858001" cy="1028700"/>
          </a:xfrm>
        </p:spPr>
        <p:txBody>
          <a:bodyPr/>
          <a:lstStyle/>
          <a:p>
            <a:pPr algn="ctr"/>
            <a:r>
              <a:rPr lang="en-US"/>
              <a:t>C CODE</a:t>
            </a:r>
          </a:p>
        </p:txBody>
      </p:sp>
      <p:sp>
        <p:nvSpPr>
          <p:cNvPr id="4" name="Content Placeholder 3">
            <a:extLst>
              <a:ext uri="{FF2B5EF4-FFF2-40B4-BE49-F238E27FC236}">
                <a16:creationId xmlns:a16="http://schemas.microsoft.com/office/drawing/2014/main" id="{B8515EE0-53D1-88B3-8C71-999AA06C714C}"/>
              </a:ext>
            </a:extLst>
          </p:cNvPr>
          <p:cNvSpPr>
            <a:spLocks noGrp="1"/>
          </p:cNvSpPr>
          <p:nvPr>
            <p:ph idx="1"/>
          </p:nvPr>
        </p:nvSpPr>
        <p:spPr>
          <a:xfrm>
            <a:off x="359532" y="738132"/>
            <a:ext cx="2484276" cy="4050450"/>
          </a:xfrm>
        </p:spPr>
        <p:txBody>
          <a:bodyPr>
            <a:noAutofit/>
          </a:bodyPr>
          <a:lstStyle/>
          <a:p>
            <a:pPr marL="0" indent="0">
              <a:spcBef>
                <a:spcPct val="0"/>
              </a:spcBef>
              <a:buNone/>
            </a:pPr>
            <a:r>
              <a:rPr lang="en-IN" sz="750" b="0">
                <a:solidFill>
                  <a:srgbClr val="569CD6"/>
                </a:solidFill>
                <a:effectLst/>
                <a:latin typeface="Consolas" panose="020B0609020204030204" pitchFamily="49" charset="0"/>
              </a:rPr>
              <a:t>#include</a:t>
            </a: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&lt;</a:t>
            </a:r>
            <a:r>
              <a:rPr lang="en-IN" sz="750" b="0" err="1">
                <a:solidFill>
                  <a:srgbClr val="CE9178"/>
                </a:solidFill>
                <a:effectLst/>
                <a:latin typeface="Consolas" panose="020B0609020204030204" pitchFamily="49" charset="0"/>
              </a:rPr>
              <a:t>EEPROM.h</a:t>
            </a:r>
            <a:r>
              <a:rPr lang="en-IN" sz="750" b="0">
                <a:solidFill>
                  <a:srgbClr val="569CD6"/>
                </a:solidFill>
                <a:effectLst/>
                <a:latin typeface="Consolas" panose="020B0609020204030204" pitchFamily="49" charset="0"/>
              </a:rPr>
              <a:t>&gt;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569CD6"/>
                </a:solidFill>
                <a:effectLst/>
                <a:latin typeface="Consolas" panose="020B0609020204030204" pitchFamily="49" charset="0"/>
              </a:rPr>
              <a:t>#include</a:t>
            </a: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&lt;</a:t>
            </a:r>
            <a:r>
              <a:rPr lang="en-IN" sz="750" b="0" err="1">
                <a:solidFill>
                  <a:srgbClr val="CE9178"/>
                </a:solidFill>
                <a:effectLst/>
                <a:latin typeface="Consolas" panose="020B0609020204030204" pitchFamily="49" charset="0"/>
              </a:rPr>
              <a:t>LiquidCrystal.h</a:t>
            </a:r>
            <a:r>
              <a:rPr lang="en-IN" sz="750" b="0">
                <a:solidFill>
                  <a:srgbClr val="569CD6"/>
                </a:solidFill>
                <a:effectLst/>
                <a:latin typeface="Consolas" panose="020B0609020204030204" pitchFamily="49" charset="0"/>
              </a:rPr>
              <a:t>&gt;</a:t>
            </a:r>
            <a:endParaRPr lang="en-IN" sz="750" b="0">
              <a:solidFill>
                <a:srgbClr val="D4D4D4"/>
              </a:solidFill>
              <a:effectLst/>
              <a:latin typeface="Consolas" panose="020B0609020204030204" pitchFamily="49" charset="0"/>
            </a:endParaRPr>
          </a:p>
          <a:p>
            <a:pPr marL="0" indent="0">
              <a:spcBef>
                <a:spcPct val="0"/>
              </a:spcBef>
              <a:buNone/>
            </a:pPr>
            <a:br>
              <a:rPr lang="en-IN" sz="750" b="0">
                <a:solidFill>
                  <a:srgbClr val="D4D4D4"/>
                </a:solidFill>
                <a:effectLst/>
                <a:latin typeface="Consolas" panose="020B0609020204030204" pitchFamily="49" charset="0"/>
              </a:rPr>
            </a:br>
            <a:r>
              <a:rPr lang="en-IN" sz="750" b="0">
                <a:solidFill>
                  <a:srgbClr val="727C81"/>
                </a:solidFill>
                <a:effectLst/>
                <a:latin typeface="Consolas" panose="020B0609020204030204" pitchFamily="49" charset="0"/>
              </a:rPr>
              <a:t>// Initialize LCD with the specified pin configuration</a:t>
            </a:r>
            <a:endParaRPr lang="en-IN" sz="750" b="0">
              <a:solidFill>
                <a:srgbClr val="D4D4D4"/>
              </a:solidFill>
              <a:effectLst/>
              <a:latin typeface="Consolas" panose="020B0609020204030204" pitchFamily="49" charset="0"/>
            </a:endParaRPr>
          </a:p>
          <a:p>
            <a:pPr marL="0" indent="0">
              <a:spcBef>
                <a:spcPct val="0"/>
              </a:spcBef>
              <a:buNone/>
            </a:pPr>
            <a:r>
              <a:rPr lang="en-IN" sz="750" b="0" err="1">
                <a:solidFill>
                  <a:srgbClr val="D4D4D4"/>
                </a:solidFill>
                <a:effectLst/>
                <a:latin typeface="Consolas" panose="020B0609020204030204" pitchFamily="49" charset="0"/>
              </a:rPr>
              <a:t>LiquidCrystal lcd</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2</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3</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4</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5</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6</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7</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br>
              <a:rPr lang="en-IN" sz="750" b="0">
                <a:solidFill>
                  <a:srgbClr val="D4D4D4"/>
                </a:solidFill>
                <a:effectLst/>
                <a:latin typeface="Consolas" panose="020B0609020204030204" pitchFamily="49" charset="0"/>
              </a:rPr>
            </a:br>
            <a:r>
              <a:rPr lang="en-IN" sz="750" b="0">
                <a:solidFill>
                  <a:srgbClr val="727C81"/>
                </a:solidFill>
                <a:effectLst/>
                <a:latin typeface="Consolas" panose="020B0609020204030204" pitchFamily="49" charset="0"/>
              </a:rPr>
              <a:t>// Structure to hold water level data</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569CD6"/>
                </a:solidFill>
                <a:effectLst/>
                <a:latin typeface="Consolas" panose="020B0609020204030204" pitchFamily="49" charset="0"/>
              </a:rPr>
              <a:t>struct</a:t>
            </a:r>
            <a:r>
              <a:rPr lang="en-IN" sz="750" b="0">
                <a:solidFill>
                  <a:srgbClr val="D4D4D4"/>
                </a:solidFill>
                <a:effectLst/>
                <a:latin typeface="Consolas" panose="020B0609020204030204" pitchFamily="49" charset="0"/>
              </a:rPr>
              <a:t> WaterLevelData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long</a:t>
            </a:r>
            <a:r>
              <a:rPr lang="en-IN" sz="750" b="0">
                <a:solidFill>
                  <a:srgbClr val="D4D4D4"/>
                </a:solidFill>
                <a:effectLst/>
                <a:latin typeface="Consolas" panose="020B0609020204030204" pitchFamily="49" charset="0"/>
              </a:rPr>
              <a:t> inches</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int</a:t>
            </a:r>
            <a:r>
              <a:rPr lang="en-IN" sz="750" b="0">
                <a:solidFill>
                  <a:srgbClr val="D4D4D4"/>
                </a:solidFill>
                <a:effectLst/>
                <a:latin typeface="Consolas" panose="020B0609020204030204" pitchFamily="49" charset="0"/>
              </a:rPr>
              <a:t> set_val</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int</a:t>
            </a:r>
            <a:r>
              <a:rPr lang="en-IN" sz="750" b="0">
                <a:solidFill>
                  <a:srgbClr val="D4D4D4"/>
                </a:solidFill>
                <a:effectLst/>
                <a:latin typeface="Consolas" panose="020B0609020204030204" pitchFamily="49" charset="0"/>
              </a:rPr>
              <a:t> percentage</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727C81"/>
                </a:solidFill>
                <a:effectLst/>
                <a:latin typeface="Consolas" panose="020B0609020204030204" pitchFamily="49" charset="0"/>
              </a:rPr>
              <a:t>// Create an instance of the structure</a:t>
            </a:r>
            <a:endParaRPr lang="en-IN" sz="750" b="0">
              <a:solidFill>
                <a:srgbClr val="D4D4D4"/>
              </a:solidFill>
              <a:effectLst/>
              <a:latin typeface="Consolas" panose="020B0609020204030204" pitchFamily="49" charset="0"/>
            </a:endParaRPr>
          </a:p>
          <a:p>
            <a:pPr marL="0" indent="0">
              <a:spcBef>
                <a:spcPct val="0"/>
              </a:spcBef>
              <a:buNone/>
            </a:pPr>
            <a:r>
              <a:rPr lang="en-IN" sz="750" b="0" err="1">
                <a:solidFill>
                  <a:srgbClr val="D4D4D4"/>
                </a:solidFill>
                <a:effectLst/>
                <a:latin typeface="Consolas" panose="020B0609020204030204" pitchFamily="49" charset="0"/>
              </a:rPr>
              <a:t>WaterLevelData waterLevel</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727C81"/>
                </a:solidFill>
                <a:effectLst/>
                <a:latin typeface="Consolas" panose="020B0609020204030204" pitchFamily="49" charset="0"/>
              </a:rPr>
              <a:t>// Pointer to the waterLevel structure            </a:t>
            </a:r>
            <a:endParaRPr lang="en-IN" sz="750" b="0">
              <a:solidFill>
                <a:srgbClr val="D4D4D4"/>
              </a:solidFill>
              <a:effectLst/>
              <a:latin typeface="Consolas" panose="020B0609020204030204" pitchFamily="49" charset="0"/>
            </a:endParaRPr>
          </a:p>
          <a:p>
            <a:pPr marL="0" indent="0">
              <a:spcBef>
                <a:spcPct val="0"/>
              </a:spcBef>
              <a:buNone/>
            </a:pPr>
            <a:r>
              <a:rPr lang="en-IN" sz="750" b="0" err="1">
                <a:solidFill>
                  <a:srgbClr val="D4D4D4"/>
                </a:solidFill>
                <a:effectLst/>
                <a:latin typeface="Consolas" panose="020B0609020204030204" pitchFamily="49" charset="0"/>
              </a:rPr>
              <a:t>WaterLevelData </a:t>
            </a:r>
            <a:r>
              <a:rPr lang="en-IN" sz="750" b="0">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waterLevelPtr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&amp;</a:t>
            </a:r>
            <a:r>
              <a:rPr lang="en-IN" sz="750" b="0" err="1">
                <a:solidFill>
                  <a:srgbClr val="D4D4D4"/>
                </a:solidFill>
                <a:effectLst/>
                <a:latin typeface="Consolas" panose="020B0609020204030204" pitchFamily="49" charset="0"/>
              </a:rPr>
              <a:t>waterLevel</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br>
              <a:rPr lang="en-IN" sz="750" b="0">
                <a:solidFill>
                  <a:srgbClr val="D4D4D4"/>
                </a:solidFill>
                <a:effectLst/>
                <a:latin typeface="Consolas" panose="020B0609020204030204" pitchFamily="49" charset="0"/>
              </a:rPr>
            </a:br>
            <a:r>
              <a:rPr lang="en-IN" sz="750" b="0">
                <a:solidFill>
                  <a:srgbClr val="569CD6"/>
                </a:solidFill>
                <a:effectLst/>
                <a:latin typeface="Consolas" panose="020B0609020204030204" pitchFamily="49" charset="0"/>
              </a:rPr>
              <a:t>long</a:t>
            </a:r>
            <a:r>
              <a:rPr lang="en-IN" sz="750" b="0">
                <a:solidFill>
                  <a:srgbClr val="D4D4D4"/>
                </a:solidFill>
                <a:effectLst/>
                <a:latin typeface="Consolas" panose="020B0609020204030204" pitchFamily="49" charset="0"/>
              </a:rPr>
              <a:t> duration</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569CD6"/>
                </a:solidFill>
                <a:effectLst/>
                <a:latin typeface="Consolas" panose="020B0609020204030204" pitchFamily="49" charset="0"/>
              </a:rPr>
              <a:t>bool</a:t>
            </a:r>
            <a:r>
              <a:rPr lang="en-IN" sz="750" b="0">
                <a:solidFill>
                  <a:srgbClr val="D4D4D4"/>
                </a:solidFill>
                <a:effectLst/>
                <a:latin typeface="Consolas" panose="020B0609020204030204" pitchFamily="49" charset="0"/>
              </a:rPr>
              <a:t> state</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pump</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br>
              <a:rPr lang="en-IN" sz="750" b="0">
                <a:solidFill>
                  <a:srgbClr val="D4D4D4"/>
                </a:solidFill>
                <a:effectLst/>
                <a:latin typeface="Consolas" panose="020B0609020204030204" pitchFamily="49" charset="0"/>
              </a:rPr>
            </a:br>
            <a:r>
              <a:rPr lang="en-IN" sz="750" b="0">
                <a:solidFill>
                  <a:srgbClr val="569CD6"/>
                </a:solidFill>
                <a:effectLst/>
                <a:latin typeface="Consolas" panose="020B0609020204030204" pitchFamily="49" charset="0"/>
              </a:rPr>
              <a:t>void</a:t>
            </a:r>
            <a:r>
              <a:rPr lang="en-IN" sz="750" b="0">
                <a:solidFill>
                  <a:srgbClr val="D4D4D4"/>
                </a:solidFill>
                <a:effectLst/>
                <a:latin typeface="Consolas" panose="020B0609020204030204" pitchFamily="49" charset="0"/>
              </a:rPr>
              <a:t> </a:t>
            </a:r>
            <a:r>
              <a:rPr lang="en-IN" sz="750" b="0">
                <a:solidFill>
                  <a:srgbClr val="5E6D03"/>
                </a:solidFill>
                <a:effectLst/>
                <a:latin typeface="Consolas" panose="020B0609020204030204" pitchFamily="49" charset="0"/>
              </a:rPr>
              <a:t>setup</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begin</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16</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2</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print</a:t>
            </a:r>
            <a:r>
              <a:rPr lang="en-IN" sz="750" b="0">
                <a:solidFill>
                  <a:srgbClr val="DCDCDC"/>
                </a:solidFill>
                <a:effectLst/>
                <a:latin typeface="Consolas" panose="020B0609020204030204" pitchFamily="49" charset="0"/>
              </a:rPr>
              <a:t>(</a:t>
            </a:r>
            <a:r>
              <a:rPr lang="en-IN" sz="750" b="0">
                <a:solidFill>
                  <a:srgbClr val="CE9178"/>
                </a:solidFill>
                <a:effectLst/>
                <a:latin typeface="Consolas" panose="020B0609020204030204" pitchFamily="49" charset="0"/>
              </a:rPr>
              <a:t>"WATER LEVEL: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setCursor</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print</a:t>
            </a:r>
            <a:r>
              <a:rPr lang="en-IN" sz="750" b="0">
                <a:solidFill>
                  <a:srgbClr val="DCDCDC"/>
                </a:solidFill>
                <a:effectLst/>
                <a:latin typeface="Consolas" panose="020B0609020204030204" pitchFamily="49" charset="0"/>
              </a:rPr>
              <a:t>(</a:t>
            </a:r>
            <a:r>
              <a:rPr lang="en-IN" sz="750" b="0">
                <a:solidFill>
                  <a:srgbClr val="CE9178"/>
                </a:solidFill>
                <a:effectLst/>
                <a:latin typeface="Consolas" panose="020B0609020204030204" pitchFamily="49" charset="0"/>
              </a:rPr>
              <a:t>"PUMP:OFF MANUAL"</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br>
              <a:rPr lang="en-IN" sz="750" b="0">
                <a:solidFill>
                  <a:srgbClr val="D4D4D4"/>
                </a:solidFill>
                <a:effectLst/>
                <a:latin typeface="Consolas" panose="020B0609020204030204" pitchFamily="49" charset="0"/>
              </a:rPr>
            </a:br>
            <a:r>
              <a:rPr lang="en-IN" sz="750" b="0">
                <a:solidFill>
                  <a:srgbClr val="D4D4D4"/>
                </a:solidFill>
                <a:effectLst/>
                <a:latin typeface="Consolas" panose="020B0609020204030204" pitchFamily="49" charset="0"/>
              </a:rPr>
              <a:t>  </a:t>
            </a:r>
            <a:r>
              <a:rPr lang="en-IN" sz="750" b="0">
                <a:solidFill>
                  <a:srgbClr val="727C81"/>
                </a:solidFill>
                <a:effectLst/>
                <a:latin typeface="Consolas" panose="020B0609020204030204" pitchFamily="49" charset="0"/>
              </a:rPr>
              <a:t>// Set pin modes for pins 8 to 12</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for</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569CD6"/>
                </a:solidFill>
                <a:effectLst/>
                <a:latin typeface="Consolas" panose="020B0609020204030204" pitchFamily="49" charset="0"/>
              </a:rPr>
              <a:t>int</a:t>
            </a:r>
            <a:r>
              <a:rPr lang="en-IN" sz="750" b="0">
                <a:solidFill>
                  <a:srgbClr val="D4D4D4"/>
                </a:solidFill>
                <a:effectLst/>
                <a:latin typeface="Consolas" panose="020B0609020204030204" pitchFamily="49" charset="0"/>
              </a:rPr>
              <a:t> pin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8</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pin </a:t>
            </a:r>
            <a:r>
              <a:rPr lang="en-IN" sz="750" b="0">
                <a:solidFill>
                  <a:srgbClr val="DCDCDC"/>
                </a:solidFill>
                <a:effectLst/>
                <a:latin typeface="Consolas" panose="020B0609020204030204" pitchFamily="49" charset="0"/>
              </a:rPr>
              <a:t>&lt;=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12</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pin</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pin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8</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pin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12</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pinMode</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pin</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00979C"/>
                </a:solidFill>
                <a:effectLst/>
                <a:latin typeface="Consolas" panose="020B0609020204030204" pitchFamily="49" charset="0"/>
              </a:rPr>
              <a:t>OUTPUT</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else</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pinMode</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pin</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00979C"/>
                </a:solidFill>
                <a:effectLst/>
                <a:latin typeface="Consolas" panose="020B0609020204030204" pitchFamily="49" charset="0"/>
              </a:rPr>
              <a:t>INPUT_PULLUP</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br>
              <a:rPr lang="en-IN" sz="750" b="0">
                <a:solidFill>
                  <a:srgbClr val="D4D4D4"/>
                </a:solidFill>
                <a:effectLst/>
                <a:latin typeface="Consolas" panose="020B0609020204030204" pitchFamily="49" charset="0"/>
              </a:rPr>
            </a:br>
            <a:r>
              <a:rPr lang="en-IN" sz="750" b="0">
                <a:solidFill>
                  <a:srgbClr val="D4D4D4"/>
                </a:solidFill>
                <a:effectLst/>
                <a:latin typeface="Consolas" panose="020B0609020204030204" pitchFamily="49" charset="0"/>
              </a:rPr>
              <a:t>  waterLevelPtr-&gt;set_val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1" err="1">
                <a:solidFill>
                  <a:srgbClr val="E97366"/>
                </a:solidFill>
                <a:effectLst/>
                <a:latin typeface="Consolas" panose="020B0609020204030204" pitchFamily="49" charset="0"/>
              </a:rPr>
              <a:t>EEPROM</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read</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waterLevelPtr-&gt;set_val </a:t>
            </a:r>
            <a:r>
              <a:rPr lang="en-IN" sz="750" b="0">
                <a:solidFill>
                  <a:srgbClr val="DCDCDC"/>
                </a:solidFill>
                <a:effectLst/>
                <a:latin typeface="Consolas" panose="020B0609020204030204" pitchFamily="49" charset="0"/>
              </a:rPr>
              <a:t>&gt;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150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4D4D4"/>
                </a:solidFill>
                <a:effectLst/>
                <a:latin typeface="Consolas" panose="020B0609020204030204" pitchFamily="49" charset="0"/>
              </a:rPr>
              <a:t>    waterLevelPtr-&gt;set_val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150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pPr marL="0" indent="0">
              <a:spcBef>
                <a:spcPct val="0"/>
              </a:spcBef>
              <a:buNone/>
            </a:pP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pPr marL="0" indent="0">
              <a:spcBef>
                <a:spcPct val="0"/>
              </a:spcBef>
              <a:buNone/>
            </a:pPr>
            <a:br>
              <a:rPr lang="en-IN" sz="750" b="0">
                <a:solidFill>
                  <a:srgbClr val="D4D4D4"/>
                </a:solidFill>
                <a:effectLst/>
                <a:latin typeface="Consolas" panose="020B0609020204030204" pitchFamily="49" charset="0"/>
              </a:rPr>
            </a:br>
            <a:endParaRPr lang="en-IN" sz="750" b="0">
              <a:solidFill>
                <a:srgbClr val="D4D4D4"/>
              </a:solidFill>
              <a:effectLst/>
              <a:latin typeface="Consolas" panose="020B0609020204030204" pitchFamily="49" charset="0"/>
            </a:endParaRPr>
          </a:p>
          <a:p>
            <a:pPr marL="0" indent="0">
              <a:lnSpc>
                <a:spcPct val="100000"/>
              </a:lnSpc>
              <a:spcBef>
                <a:spcPct val="0"/>
              </a:spcBef>
              <a:buNone/>
            </a:pPr>
            <a:endParaRPr lang="en-IN" sz="750">
              <a:latin typeface="Arial" pitchFamily="34" charset="0"/>
              <a:cs typeface="Arial" pitchFamily="34" charset="0"/>
            </a:endParaRPr>
          </a:p>
        </p:txBody>
      </p:sp>
      <p:sp>
        <p:nvSpPr>
          <p:cNvPr id="7" name="TextBox 6">
            <a:extLst>
              <a:ext uri="{FF2B5EF4-FFF2-40B4-BE49-F238E27FC236}">
                <a16:creationId xmlns:a16="http://schemas.microsoft.com/office/drawing/2014/main" id="{1F85D6C7-7F3B-D11D-3D09-6D2522D09E2D}"/>
              </a:ext>
            </a:extLst>
          </p:cNvPr>
          <p:cNvSpPr txBox="1"/>
          <p:nvPr/>
        </p:nvSpPr>
        <p:spPr>
          <a:xfrm>
            <a:off x="2897815" y="843558"/>
            <a:ext cx="2730836" cy="410881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750" b="0">
                <a:solidFill>
                  <a:srgbClr val="569CD6"/>
                </a:solidFill>
                <a:effectLst/>
                <a:latin typeface="Consolas" panose="020B0609020204030204" pitchFamily="49" charset="0"/>
              </a:rPr>
              <a:t>void</a:t>
            </a:r>
            <a:r>
              <a:rPr lang="en-IN" sz="750" b="0">
                <a:solidFill>
                  <a:srgbClr val="D4D4D4"/>
                </a:solidFill>
                <a:effectLst/>
                <a:latin typeface="Consolas" panose="020B0609020204030204" pitchFamily="49" charset="0"/>
              </a:rPr>
              <a:t> </a:t>
            </a:r>
            <a:r>
              <a:rPr lang="en-IN" sz="750" b="0">
                <a:solidFill>
                  <a:srgbClr val="5E6D03"/>
                </a:solidFill>
                <a:effectLst/>
                <a:latin typeface="Consolas" panose="020B0609020204030204" pitchFamily="49" charset="0"/>
              </a:rPr>
              <a:t>loop</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digitalWrite</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3</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00979C"/>
                </a:solidFill>
                <a:effectLst/>
                <a:latin typeface="Consolas" panose="020B0609020204030204" pitchFamily="49" charset="0"/>
              </a:rPr>
              <a:t>LOW</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delayMicroseconds</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2</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digitalWrite</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8</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00979C"/>
                </a:solidFill>
                <a:effectLst/>
                <a:latin typeface="Consolas" panose="020B0609020204030204" pitchFamily="49" charset="0"/>
              </a:rPr>
              <a:t>HIGH</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delayMicroseconds</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10</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digitalWrite</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8</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00979C"/>
                </a:solidFill>
                <a:effectLst/>
                <a:latin typeface="Consolas" panose="020B0609020204030204" pitchFamily="49" charset="0"/>
              </a:rPr>
              <a:t>LOW</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duration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pulseIn</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9</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00979C"/>
                </a:solidFill>
                <a:effectLst/>
                <a:latin typeface="Consolas" panose="020B0609020204030204" pitchFamily="49" charset="0"/>
              </a:rPr>
              <a:t>HIGH</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r>
              <a:rPr lang="en-IN" sz="750" b="0">
                <a:solidFill>
                  <a:srgbClr val="727C81"/>
                </a:solidFill>
                <a:effectLst/>
                <a:latin typeface="Consolas" panose="020B0609020204030204" pitchFamily="49" charset="0"/>
              </a:rPr>
              <a:t>// Calculate and display inches and percentage values using pointers</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waterLevelPtr-&gt;inches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microsecondsToInches</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duration</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waterLevelPtr-&gt;percentage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waterLevelPtr-&gt;set_val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waterLevelPtr-&gt;inches</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100</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waterLevelPtr-&gt;set_val</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r>
              <a:rPr lang="en-IN" sz="750" b="0">
                <a:solidFill>
                  <a:srgbClr val="727C81"/>
                </a:solidFill>
                <a:effectLst/>
                <a:latin typeface="Consolas" panose="020B0609020204030204" pitchFamily="49" charset="0"/>
              </a:rPr>
              <a:t>// Display the percentage value on LCD</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setCursor</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12</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0</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waterLevelPtr-&gt;percentage </a:t>
            </a:r>
            <a:r>
              <a:rPr lang="en-IN" sz="750" b="0">
                <a:solidFill>
                  <a:srgbClr val="DCDCDC"/>
                </a:solidFill>
                <a:effectLst/>
                <a:latin typeface="Consolas" panose="020B0609020204030204" pitchFamily="49" charset="0"/>
              </a:rPr>
              <a:t>&lt;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waterLevelPtr-&gt;percentage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print</a:t>
            </a:r>
            <a:r>
              <a:rPr lang="en-IN" sz="750" b="0">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waterLevelPtr-&gt;percentage</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print</a:t>
            </a:r>
            <a:r>
              <a:rPr lang="en-IN" sz="750" b="0">
                <a:solidFill>
                  <a:srgbClr val="DCDCDC"/>
                </a:solidFill>
                <a:effectLst/>
                <a:latin typeface="Consolas" panose="020B0609020204030204" pitchFamily="49" charset="0"/>
              </a:rPr>
              <a:t>(</a:t>
            </a:r>
            <a:r>
              <a:rPr lang="en-IN" sz="750" b="0">
                <a:solidFill>
                  <a:srgbClr val="CE9178"/>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br>
              <a:rPr lang="en-IN" sz="750" b="0">
                <a:solidFill>
                  <a:srgbClr val="D4D4D4"/>
                </a:solidFill>
                <a:effectLst/>
                <a:latin typeface="Consolas" panose="020B0609020204030204" pitchFamily="49" charset="0"/>
              </a:rPr>
            </a:br>
            <a:r>
              <a:rPr lang="en-IN" sz="750" b="0">
                <a:solidFill>
                  <a:srgbClr val="D4D4D4"/>
                </a:solidFill>
                <a:effectLst/>
                <a:latin typeface="Consolas" panose="020B0609020204030204" pitchFamily="49" charset="0"/>
              </a:rPr>
              <a:t>  </a:t>
            </a:r>
            <a:r>
              <a:rPr lang="en-IN" sz="750" b="0">
                <a:solidFill>
                  <a:srgbClr val="727C81"/>
                </a:solidFill>
                <a:effectLst/>
                <a:latin typeface="Consolas" panose="020B0609020204030204" pitchFamily="49" charset="0"/>
              </a:rPr>
              <a:t>// Pump control logic based on water level percentage using pointer</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waterLevelPtr-&gt;percentage </a:t>
            </a:r>
            <a:r>
              <a:rPr lang="en-IN" sz="750" b="0">
                <a:solidFill>
                  <a:srgbClr val="DCDCDC"/>
                </a:solidFill>
                <a:effectLst/>
                <a:latin typeface="Consolas" panose="020B0609020204030204" pitchFamily="49" charset="0"/>
              </a:rPr>
              <a:t>&lt;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30</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&amp;</a:t>
            </a:r>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digitalRead</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11</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pump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waterLevelPtr-&gt;percentage </a:t>
            </a:r>
            <a:r>
              <a:rPr lang="en-IN" sz="750" b="0">
                <a:solidFill>
                  <a:srgbClr val="DCDCDC"/>
                </a:solidFill>
                <a:effectLst/>
                <a:latin typeface="Consolas" panose="020B0609020204030204" pitchFamily="49" charset="0"/>
              </a:rPr>
              <a:t>&gt;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99</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pump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digitalWrite</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12</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pump</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br>
              <a:rPr lang="en-IN" sz="750" b="0">
                <a:solidFill>
                  <a:srgbClr val="D4D4D4"/>
                </a:solidFill>
                <a:effectLst/>
                <a:latin typeface="Consolas" panose="020B0609020204030204" pitchFamily="49" charset="0"/>
              </a:rPr>
            </a:br>
            <a:endParaRPr lang="en-IN" sz="750" b="0">
              <a:solidFill>
                <a:srgbClr val="D4D4D4"/>
              </a:solidFill>
              <a:effectLst/>
              <a:latin typeface="Consolas" panose="020B0609020204030204" pitchFamily="49" charset="0"/>
            </a:endParaRPr>
          </a:p>
          <a:p>
            <a:endParaRPr lang="en-IN" sz="750">
              <a:latin typeface="Arial" pitchFamily="34" charset="0"/>
              <a:cs typeface="Arial" pitchFamily="34" charset="0"/>
            </a:endParaRPr>
          </a:p>
        </p:txBody>
      </p:sp>
      <p:sp>
        <p:nvSpPr>
          <p:cNvPr id="8" name="TextBox 7">
            <a:extLst>
              <a:ext uri="{FF2B5EF4-FFF2-40B4-BE49-F238E27FC236}">
                <a16:creationId xmlns:a16="http://schemas.microsoft.com/office/drawing/2014/main" id="{3119FD19-D5F8-3141-9063-DB8204B3D5F9}"/>
              </a:ext>
            </a:extLst>
          </p:cNvPr>
          <p:cNvSpPr txBox="1"/>
          <p:nvPr/>
        </p:nvSpPr>
        <p:spPr>
          <a:xfrm>
            <a:off x="5604563" y="843558"/>
            <a:ext cx="2970330" cy="433964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750" b="0">
                <a:solidFill>
                  <a:srgbClr val="D4D4D4"/>
                </a:solidFill>
                <a:effectLst/>
                <a:latin typeface="Consolas" panose="020B0609020204030204" pitchFamily="49" charset="0"/>
              </a:rPr>
              <a:t> </a:t>
            </a:r>
            <a:r>
              <a:rPr lang="en-IN" sz="750" b="0">
                <a:solidFill>
                  <a:srgbClr val="727C81"/>
                </a:solidFill>
                <a:effectLst/>
                <a:latin typeface="Consolas" panose="020B0609020204030204" pitchFamily="49" charset="0"/>
              </a:rPr>
              <a:t>// Display pump status on LCD</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setCursor</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5</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pump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print</a:t>
            </a:r>
            <a:r>
              <a:rPr lang="en-IN" sz="750" b="0">
                <a:solidFill>
                  <a:srgbClr val="DCDCDC"/>
                </a:solidFill>
                <a:effectLst/>
                <a:latin typeface="Consolas" panose="020B0609020204030204" pitchFamily="49" charset="0"/>
              </a:rPr>
              <a:t>(</a:t>
            </a:r>
            <a:r>
              <a:rPr lang="en-IN" sz="750" b="0">
                <a:solidFill>
                  <a:srgbClr val="CE9178"/>
                </a:solidFill>
                <a:effectLst/>
                <a:latin typeface="Consolas" panose="020B0609020204030204" pitchFamily="49" charset="0"/>
              </a:rPr>
              <a:t>"ON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else</a:t>
            </a:r>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pump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print</a:t>
            </a:r>
            <a:r>
              <a:rPr lang="en-IN" sz="750" b="0">
                <a:solidFill>
                  <a:srgbClr val="DCDCDC"/>
                </a:solidFill>
                <a:effectLst/>
                <a:latin typeface="Consolas" panose="020B0609020204030204" pitchFamily="49" charset="0"/>
              </a:rPr>
              <a:t>(</a:t>
            </a:r>
            <a:r>
              <a:rPr lang="en-IN" sz="750" b="0">
                <a:solidFill>
                  <a:srgbClr val="CE9178"/>
                </a:solidFill>
                <a:effectLst/>
                <a:latin typeface="Consolas" panose="020B0609020204030204" pitchFamily="49" charset="0"/>
              </a:rPr>
              <a:t>"OFF"</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br>
              <a:rPr lang="en-IN" sz="750" b="0">
                <a:solidFill>
                  <a:srgbClr val="D4D4D4"/>
                </a:solidFill>
                <a:effectLst/>
                <a:latin typeface="Consolas" panose="020B0609020204030204" pitchFamily="49" charset="0"/>
              </a:rPr>
            </a:br>
            <a:r>
              <a:rPr lang="en-IN" sz="750" b="0">
                <a:solidFill>
                  <a:srgbClr val="D4D4D4"/>
                </a:solidFill>
                <a:effectLst/>
                <a:latin typeface="Consolas" panose="020B0609020204030204" pitchFamily="49" charset="0"/>
              </a:rPr>
              <a:t>  </a:t>
            </a:r>
            <a:r>
              <a:rPr lang="en-IN" sz="750" b="0">
                <a:solidFill>
                  <a:srgbClr val="727C81"/>
                </a:solidFill>
                <a:effectLst/>
                <a:latin typeface="Consolas" panose="020B0609020204030204" pitchFamily="49" charset="0"/>
              </a:rPr>
              <a:t>// Display mode status on LCD (MANUAL or AUTO)</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D4D4D4"/>
                </a:solidFill>
                <a:effectLst/>
                <a:latin typeface="Consolas" panose="020B0609020204030204" pitchFamily="49" charset="0"/>
              </a:rPr>
              <a:t>setCursor</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9</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digitalRead</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11</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print</a:t>
            </a:r>
            <a:r>
              <a:rPr lang="en-IN" sz="750" b="0">
                <a:solidFill>
                  <a:srgbClr val="DCDCDC"/>
                </a:solidFill>
                <a:effectLst/>
                <a:latin typeface="Consolas" panose="020B0609020204030204" pitchFamily="49" charset="0"/>
              </a:rPr>
              <a:t>(</a:t>
            </a:r>
            <a:r>
              <a:rPr lang="en-IN" sz="750" b="0">
                <a:solidFill>
                  <a:srgbClr val="CE9178"/>
                </a:solidFill>
                <a:effectLst/>
                <a:latin typeface="Consolas" panose="020B0609020204030204" pitchFamily="49" charset="0"/>
              </a:rPr>
              <a:t>"MANUAL"</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else</a:t>
            </a:r>
            <a:r>
              <a:rPr lang="en-IN" sz="750" b="0">
                <a:solidFill>
                  <a:srgbClr val="D4D4D4"/>
                </a:solidFill>
                <a:effectLst/>
                <a:latin typeface="Consolas" panose="020B0609020204030204" pitchFamily="49" charset="0"/>
              </a:rPr>
              <a:t> lcd</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print</a:t>
            </a:r>
            <a:r>
              <a:rPr lang="en-IN" sz="750" b="0">
                <a:solidFill>
                  <a:srgbClr val="DCDCDC"/>
                </a:solidFill>
                <a:effectLst/>
                <a:latin typeface="Consolas" panose="020B0609020204030204" pitchFamily="49" charset="0"/>
              </a:rPr>
              <a:t>(</a:t>
            </a:r>
            <a:r>
              <a:rPr lang="en-IN" sz="750" b="0">
                <a:solidFill>
                  <a:srgbClr val="CE9178"/>
                </a:solidFill>
                <a:effectLst/>
                <a:latin typeface="Consolas" panose="020B0609020204030204" pitchFamily="49" charset="0"/>
              </a:rPr>
              <a:t>"AUTO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br>
              <a:rPr lang="en-IN" sz="750" b="0">
                <a:solidFill>
                  <a:srgbClr val="D4D4D4"/>
                </a:solidFill>
                <a:effectLst/>
                <a:latin typeface="Consolas" panose="020B0609020204030204" pitchFamily="49" charset="0"/>
              </a:rPr>
            </a:br>
            <a:r>
              <a:rPr lang="en-IN" sz="750" b="0">
                <a:solidFill>
                  <a:srgbClr val="D4D4D4"/>
                </a:solidFill>
                <a:effectLst/>
                <a:latin typeface="Consolas" panose="020B0609020204030204" pitchFamily="49" charset="0"/>
              </a:rPr>
              <a:t>  </a:t>
            </a:r>
            <a:r>
              <a:rPr lang="en-IN" sz="750" b="0">
                <a:solidFill>
                  <a:srgbClr val="727C81"/>
                </a:solidFill>
                <a:effectLst/>
                <a:latin typeface="Consolas" panose="020B0609020204030204" pitchFamily="49" charset="0"/>
              </a:rPr>
              <a:t>// Adjust threshold if button is pressed in AUTO mode</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digitalRead</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&amp;</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state </a:t>
            </a:r>
            <a:r>
              <a:rPr lang="en-IN" sz="750" b="0">
                <a:solidFill>
                  <a:srgbClr val="DCDCDC"/>
                </a:solidFill>
                <a:effectLst/>
                <a:latin typeface="Consolas" panose="020B0609020204030204" pitchFamily="49" charset="0"/>
              </a:rPr>
              <a:t>&amp;</a:t>
            </a:r>
            <a:r>
              <a:rPr lang="en-IN" sz="750" b="0">
                <a:solidFill>
                  <a:srgbClr val="D4D4D4"/>
                </a:solidFill>
                <a:effectLst/>
                <a:latin typeface="Consolas" panose="020B0609020204030204" pitchFamily="49" charset="0"/>
              </a:rPr>
              <a:t> </a:t>
            </a:r>
            <a:r>
              <a:rPr lang="en-IN" sz="750" b="0" err="1">
                <a:solidFill>
                  <a:srgbClr val="E97366"/>
                </a:solidFill>
                <a:effectLst/>
                <a:latin typeface="Consolas" panose="020B0609020204030204" pitchFamily="49" charset="0"/>
              </a:rPr>
              <a:t>digitalRead</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11</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state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waterLevelPtr-&gt;set_val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waterLevelPtr-&gt;inches</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r>
              <a:rPr lang="en-IN" sz="750" b="1" err="1">
                <a:solidFill>
                  <a:srgbClr val="E97366"/>
                </a:solidFill>
                <a:effectLst/>
                <a:latin typeface="Consolas" panose="020B0609020204030204" pitchFamily="49" charset="0"/>
              </a:rPr>
              <a:t>EEPROM</a:t>
            </a:r>
            <a:r>
              <a:rPr lang="en-IN" sz="750" b="0" err="1">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write</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waterLevelPtr-&gt;set_val</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br>
              <a:rPr lang="en-IN" sz="750" b="0">
                <a:solidFill>
                  <a:srgbClr val="D4D4D4"/>
                </a:solidFill>
                <a:effectLst/>
                <a:latin typeface="Consolas" panose="020B0609020204030204" pitchFamily="49" charset="0"/>
              </a:rPr>
            </a:br>
            <a:r>
              <a:rPr lang="en-IN" sz="750" b="0">
                <a:solidFill>
                  <a:srgbClr val="D4D4D4"/>
                </a:solidFill>
                <a:effectLst/>
                <a:latin typeface="Consolas" panose="020B0609020204030204" pitchFamily="49" charset="0"/>
              </a:rPr>
              <a:t>  </a:t>
            </a:r>
            <a:r>
              <a:rPr lang="en-IN" sz="750" b="0">
                <a:solidFill>
                  <a:srgbClr val="727C81"/>
                </a:solidFill>
                <a:effectLst/>
                <a:latin typeface="Consolas" panose="020B0609020204030204" pitchFamily="49" charset="0"/>
              </a:rPr>
              <a:t>// Toggle pump if button is pressed in MANUAL mode</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digitalRead</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&amp;</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state </a:t>
            </a:r>
            <a:r>
              <a:rPr lang="en-IN" sz="750" b="0">
                <a:solidFill>
                  <a:srgbClr val="DCDCDC"/>
                </a:solidFill>
                <a:effectLst/>
                <a:latin typeface="Consolas" panose="020B0609020204030204" pitchFamily="49" charset="0"/>
              </a:rPr>
              <a:t>&amp;</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digitalRead</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11</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state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1</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pump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pump</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br>
              <a:rPr lang="en-IN" sz="750" b="0">
                <a:solidFill>
                  <a:srgbClr val="D4D4D4"/>
                </a:solidFill>
                <a:effectLst/>
                <a:latin typeface="Consolas" panose="020B0609020204030204" pitchFamily="49" charset="0"/>
              </a:rPr>
            </a:br>
            <a:r>
              <a:rPr lang="en-IN" sz="750" b="0">
                <a:solidFill>
                  <a:srgbClr val="D4D4D4"/>
                </a:solidFill>
                <a:effectLst/>
                <a:latin typeface="Consolas" panose="020B0609020204030204" pitchFamily="49" charset="0"/>
              </a:rPr>
              <a:t>  </a:t>
            </a:r>
            <a:r>
              <a:rPr lang="en-IN" sz="750" b="0">
                <a:solidFill>
                  <a:srgbClr val="727C81"/>
                </a:solidFill>
                <a:effectLst/>
                <a:latin typeface="Consolas" panose="020B0609020204030204" pitchFamily="49" charset="0"/>
              </a:rPr>
              <a:t>// Reset state when button is released</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if</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err="1">
                <a:solidFill>
                  <a:srgbClr val="E97366"/>
                </a:solidFill>
                <a:effectLst/>
                <a:latin typeface="Consolas" panose="020B0609020204030204" pitchFamily="49" charset="0"/>
              </a:rPr>
              <a:t>digitalRead</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10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state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0</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br>
              <a:rPr lang="en-IN" sz="750" b="0">
                <a:solidFill>
                  <a:srgbClr val="D4D4D4"/>
                </a:solidFill>
                <a:effectLst/>
                <a:latin typeface="Consolas" panose="020B0609020204030204" pitchFamily="49" charset="0"/>
              </a:rPr>
            </a:br>
            <a:r>
              <a:rPr lang="en-IN" sz="750" b="0">
                <a:solidFill>
                  <a:srgbClr val="D4D4D4"/>
                </a:solidFill>
                <a:effectLst/>
                <a:latin typeface="Consolas" panose="020B0609020204030204" pitchFamily="49" charset="0"/>
              </a:rPr>
              <a:t>  </a:t>
            </a:r>
            <a:r>
              <a:rPr lang="en-IN" sz="750" b="0">
                <a:solidFill>
                  <a:srgbClr val="E97366"/>
                </a:solidFill>
                <a:effectLst/>
                <a:latin typeface="Consolas" panose="020B0609020204030204" pitchFamily="49" charset="0"/>
              </a:rPr>
              <a:t>delay</a:t>
            </a:r>
            <a:r>
              <a:rPr lang="en-IN" sz="750" b="0">
                <a:solidFill>
                  <a:srgbClr val="DCDCDC"/>
                </a:solidFill>
                <a:effectLst/>
                <a:latin typeface="Consolas" panose="020B0609020204030204" pitchFamily="49" charset="0"/>
              </a:rPr>
              <a:t>(</a:t>
            </a:r>
            <a:r>
              <a:rPr lang="en-IN" sz="750" b="0">
                <a:solidFill>
                  <a:srgbClr val="B5CEA8"/>
                </a:solidFill>
                <a:effectLst/>
                <a:latin typeface="Consolas" panose="020B0609020204030204" pitchFamily="49" charset="0"/>
              </a:rPr>
              <a:t>500</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p>
          <a:p>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br>
              <a:rPr lang="en-IN" sz="750" b="0">
                <a:solidFill>
                  <a:srgbClr val="D4D4D4"/>
                </a:solidFill>
                <a:effectLst/>
                <a:latin typeface="Consolas" panose="020B0609020204030204" pitchFamily="49" charset="0"/>
              </a:rPr>
            </a:br>
            <a:r>
              <a:rPr lang="en-IN" sz="750" b="0">
                <a:solidFill>
                  <a:srgbClr val="727C81"/>
                </a:solidFill>
                <a:effectLst/>
                <a:latin typeface="Consolas" panose="020B0609020204030204" pitchFamily="49" charset="0"/>
              </a:rPr>
              <a:t>// Function to convert microseconds to inches</a:t>
            </a:r>
            <a:endParaRPr lang="en-IN" sz="750" b="0">
              <a:solidFill>
                <a:srgbClr val="D4D4D4"/>
              </a:solidFill>
              <a:effectLst/>
              <a:latin typeface="Consolas" panose="020B0609020204030204" pitchFamily="49" charset="0"/>
            </a:endParaRPr>
          </a:p>
          <a:p>
            <a:r>
              <a:rPr lang="en-IN" sz="750" b="0">
                <a:solidFill>
                  <a:srgbClr val="569CD6"/>
                </a:solidFill>
                <a:effectLst/>
                <a:latin typeface="Consolas" panose="020B0609020204030204" pitchFamily="49" charset="0"/>
              </a:rPr>
              <a:t>long</a:t>
            </a:r>
            <a:r>
              <a:rPr lang="en-IN" sz="750" b="0">
                <a:solidFill>
                  <a:srgbClr val="D4D4D4"/>
                </a:solidFill>
                <a:effectLst/>
                <a:latin typeface="Consolas" panose="020B0609020204030204" pitchFamily="49" charset="0"/>
              </a:rPr>
              <a:t> microsecondsToInches</a:t>
            </a:r>
            <a:r>
              <a:rPr lang="en-IN" sz="750" b="0">
                <a:solidFill>
                  <a:srgbClr val="DCDCDC"/>
                </a:solidFill>
                <a:effectLst/>
                <a:latin typeface="Consolas" panose="020B0609020204030204" pitchFamily="49" charset="0"/>
              </a:rPr>
              <a:t>(</a:t>
            </a:r>
            <a:r>
              <a:rPr lang="en-IN" sz="750" b="0">
                <a:solidFill>
                  <a:srgbClr val="569CD6"/>
                </a:solidFill>
                <a:effectLst/>
                <a:latin typeface="Consolas" panose="020B0609020204030204" pitchFamily="49" charset="0"/>
              </a:rPr>
              <a:t>long</a:t>
            </a:r>
            <a:r>
              <a:rPr lang="en-IN" sz="750" b="0">
                <a:solidFill>
                  <a:srgbClr val="D4D4D4"/>
                </a:solidFill>
                <a:effectLst/>
                <a:latin typeface="Consolas" panose="020B0609020204030204" pitchFamily="49" charset="0"/>
              </a:rPr>
              <a:t> microseconds</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4D4D4"/>
                </a:solidFill>
                <a:effectLst/>
                <a:latin typeface="Consolas" panose="020B0609020204030204" pitchFamily="49" charset="0"/>
              </a:rPr>
              <a:t>  </a:t>
            </a:r>
            <a:r>
              <a:rPr lang="en-IN" sz="750" b="0">
                <a:solidFill>
                  <a:srgbClr val="569CD6"/>
                </a:solidFill>
                <a:effectLst/>
                <a:latin typeface="Consolas" panose="020B0609020204030204" pitchFamily="49" charset="0"/>
              </a:rPr>
              <a:t>return</a:t>
            </a:r>
            <a:r>
              <a:rPr lang="en-IN" sz="750" b="0">
                <a:solidFill>
                  <a:srgbClr val="D4D4D4"/>
                </a:solidFill>
                <a:effectLst/>
                <a:latin typeface="Consolas" panose="020B0609020204030204" pitchFamily="49" charset="0"/>
              </a:rPr>
              <a:t> microseconds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74</a:t>
            </a:r>
            <a:r>
              <a:rPr lang="en-IN" sz="750" b="0">
                <a:solidFill>
                  <a:srgbClr val="D4D4D4"/>
                </a:solidFill>
                <a:effectLst/>
                <a:latin typeface="Consolas" panose="020B0609020204030204" pitchFamily="49" charset="0"/>
              </a:rPr>
              <a:t> </a:t>
            </a:r>
            <a:r>
              <a:rPr lang="en-IN" sz="750" b="0">
                <a:solidFill>
                  <a:srgbClr val="DCDCDC"/>
                </a:solidFill>
                <a:effectLst/>
                <a:latin typeface="Consolas" panose="020B0609020204030204" pitchFamily="49" charset="0"/>
              </a:rPr>
              <a:t>/</a:t>
            </a:r>
            <a:r>
              <a:rPr lang="en-IN" sz="750" b="0">
                <a:solidFill>
                  <a:srgbClr val="D4D4D4"/>
                </a:solidFill>
                <a:effectLst/>
                <a:latin typeface="Consolas" panose="020B0609020204030204" pitchFamily="49" charset="0"/>
              </a:rPr>
              <a:t> </a:t>
            </a:r>
            <a:r>
              <a:rPr lang="en-IN" sz="750" b="0">
                <a:solidFill>
                  <a:srgbClr val="B5CEA8"/>
                </a:solidFill>
                <a:effectLst/>
                <a:latin typeface="Consolas" panose="020B0609020204030204" pitchFamily="49" charset="0"/>
              </a:rPr>
              <a:t>2</a:t>
            </a:r>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r>
              <a:rPr lang="en-IN" sz="750" b="0">
                <a:solidFill>
                  <a:srgbClr val="DCDCDC"/>
                </a:solidFill>
                <a:effectLst/>
                <a:latin typeface="Consolas" panose="020B0609020204030204" pitchFamily="49" charset="0"/>
              </a:rPr>
              <a:t>}</a:t>
            </a:r>
            <a:endParaRPr lang="en-IN" sz="750" b="0">
              <a:solidFill>
                <a:srgbClr val="D4D4D4"/>
              </a:solidFill>
              <a:effectLst/>
              <a:latin typeface="Consolas" panose="020B0609020204030204" pitchFamily="49" charset="0"/>
            </a:endParaRPr>
          </a:p>
          <a:p>
            <a:br>
              <a:rPr lang="en-IN" sz="750" b="0">
                <a:solidFill>
                  <a:srgbClr val="D4D4D4"/>
                </a:solidFill>
                <a:effectLst/>
                <a:latin typeface="Consolas" panose="020B0609020204030204" pitchFamily="49" charset="0"/>
              </a:rPr>
            </a:br>
            <a:endParaRPr lang="en-IN" sz="750" b="0">
              <a:solidFill>
                <a:srgbClr val="D4D4D4"/>
              </a:solidFill>
              <a:effectLst/>
              <a:latin typeface="Consolas" panose="020B0609020204030204" pitchFamily="49" charset="0"/>
            </a:endParaRPr>
          </a:p>
          <a:p>
            <a:endParaRPr lang="en-IN" sz="750" b="0">
              <a:solidFill>
                <a:srgbClr val="D4D4D4"/>
              </a:solidFill>
              <a:effectLst/>
              <a:latin typeface="Arial" pitchFamily="34" charset="0"/>
              <a:cs typeface="Arial" pitchFamily="34" charset="0"/>
            </a:endParaRP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OUTPUT SPECIFICATIONS</a:t>
            </a:r>
            <a:br>
              <a:rPr lang="en-US"/>
            </a:br>
            <a:endParaRPr lang="en-US"/>
          </a:p>
        </p:txBody>
      </p:sp>
      <p:sp>
        <p:nvSpPr>
          <p:cNvPr id="3" name="TextBox 2">
            <a:extLst>
              <a:ext uri="{FF2B5EF4-FFF2-40B4-BE49-F238E27FC236}">
                <a16:creationId xmlns:a16="http://schemas.microsoft.com/office/drawing/2014/main" id="{8FAB7EAE-52B7-566C-4BC7-9F02AE1BCAED}"/>
              </a:ext>
            </a:extLst>
          </p:cNvPr>
          <p:cNvSpPr txBox="1"/>
          <p:nvPr/>
        </p:nvSpPr>
        <p:spPr>
          <a:xfrm>
            <a:off x="4139952" y="2571750"/>
            <a:ext cx="138548"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N"/>
          </a:p>
        </p:txBody>
      </p:sp>
      <p:pic>
        <p:nvPicPr>
          <p:cNvPr id="11" name="Picture 10">
            <a:extLst>
              <a:ext uri="{FF2B5EF4-FFF2-40B4-BE49-F238E27FC236}">
                <a16:creationId xmlns:a16="http://schemas.microsoft.com/office/drawing/2014/main" id="{67FE1754-B743-D5DB-C011-B7392541C48E}"/>
              </a:ext>
            </a:extLst>
          </p:cNvPr>
          <p:cNvPicPr>
            <a:picLocks noChangeAspect="1"/>
          </p:cNvPicPr>
          <p:nvPr/>
        </p:nvPicPr>
        <p:blipFill>
          <a:blip r:embed="rId2"/>
          <a:stretch>
            <a:fillRect/>
          </a:stretch>
        </p:blipFill>
        <p:spPr>
          <a:xfrm>
            <a:off x="1223628" y="1491630"/>
            <a:ext cx="6777374" cy="3366120"/>
          </a:xfrm>
          <a:prstGeom prst="rect">
            <a:avLst/>
          </a:prstGeom>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69622" y="411510"/>
            <a:ext cx="6515500" cy="457201"/>
          </a:xfrm>
        </p:spPr>
        <p:txBody>
          <a:bodyPr>
            <a:normAutofit lnSpcReduction="10000"/>
          </a:bodyPr>
          <a:lstStyle/>
          <a:p>
            <a:pPr algn="ctr"/>
            <a:r>
              <a:rPr lang="en-US" sz="2700">
                <a:solidFill>
                  <a:schemeClr val="tx1"/>
                </a:solidFill>
              </a:rPr>
              <a:t>ADVANTAGES OF THE ABOVE SENSOR</a:t>
            </a:r>
          </a:p>
        </p:txBody>
      </p:sp>
      <p:sp>
        <p:nvSpPr>
          <p:cNvPr id="6" name="Rectangle 1">
            <a:extLst>
              <a:ext uri="{FF2B5EF4-FFF2-40B4-BE49-F238E27FC236}">
                <a16:creationId xmlns:a16="http://schemas.microsoft.com/office/drawing/2014/main" id="{64A00EA0-BA46-7317-0A20-0B309A06A8B8}"/>
              </a:ext>
            </a:extLst>
          </p:cNvPr>
          <p:cNvSpPr>
            <a:spLocks noGrp="1" noChangeArrowheads="1"/>
          </p:cNvSpPr>
          <p:nvPr>
            <p:ph type="title"/>
          </p:nvPr>
        </p:nvSpPr>
        <p:spPr bwMode="auto">
          <a:xfrm>
            <a:off x="953598" y="1695748"/>
            <a:ext cx="8045183" cy="195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85762" marR="0" lvl="0" indent="-385762" algn="l" defTabSz="685800" rtl="0" eaLnBrk="0" fontAlgn="base" latinLnBrk="0" hangingPunct="0">
              <a:lnSpc>
                <a:spcPct val="100000"/>
              </a:lnSpc>
              <a:spcBef>
                <a:spcPct val="0"/>
              </a:spcBef>
              <a:spcAft>
                <a:spcPct val="0"/>
              </a:spcAft>
              <a:buClrTx/>
              <a:buSzTx/>
              <a:buFont typeface="+mj-lt"/>
              <a:buAutoNum type="romanUcPeriod"/>
            </a:pPr>
            <a:r>
              <a:rPr kumimoji="0" lang="en-US" altLang="en-US" sz="1650" b="1" i="0" u="none" strike="noStrike" cap="none" normalizeH="0" baseline="0">
                <a:ln>
                  <a:noFill/>
                </a:ln>
                <a:solidFill>
                  <a:schemeClr val="tx1"/>
                </a:solidFill>
                <a:effectLst/>
                <a:latin typeface="Arial" pitchFamily="34" charset="0"/>
              </a:rPr>
              <a:t>Automated Operation</a:t>
            </a:r>
            <a:br>
              <a:rPr lang="en-US" altLang="en-US" sz="1650">
                <a:latin typeface="Arial" pitchFamily="34" charset="0"/>
              </a:rPr>
            </a:br>
            <a:br>
              <a:rPr kumimoji="0" lang="en-US" altLang="en-US" sz="1650" b="1" i="0" u="none" strike="noStrike" cap="none" normalizeH="0" baseline="0">
                <a:ln>
                  <a:noFill/>
                </a:ln>
                <a:solidFill>
                  <a:schemeClr val="tx1"/>
                </a:solidFill>
                <a:effectLst/>
                <a:latin typeface="Arial" pitchFamily="34" charset="0"/>
              </a:rPr>
            </a:br>
            <a:r>
              <a:rPr kumimoji="0" lang="en-US" altLang="en-US" sz="1650" b="1" i="0" u="none" strike="noStrike" cap="none" normalizeH="0" baseline="0">
                <a:ln>
                  <a:noFill/>
                </a:ln>
                <a:solidFill>
                  <a:schemeClr val="tx1"/>
                </a:solidFill>
                <a:effectLst/>
                <a:latin typeface="Arial" pitchFamily="34" charset="0"/>
              </a:rPr>
              <a:t>Prevention of Overflow and Dry Running</a:t>
            </a:r>
            <a:endParaRPr kumimoji="0" lang="en-US" altLang="en-US" sz="1650" b="0" i="0" u="none" strike="noStrike" cap="none" normalizeH="0" baseline="0">
              <a:ln>
                <a:noFill/>
              </a:ln>
              <a:solidFill>
                <a:schemeClr val="tx1"/>
              </a:solidFill>
              <a:effectLst/>
              <a:latin typeface="Arial" pitchFamily="34" charset="0"/>
            </a:endParaRPr>
          </a:p>
          <a:p>
            <a:pPr marL="385762" marR="0" lvl="0" indent="-385762" algn="l" defTabSz="685800" rtl="0" eaLnBrk="0" fontAlgn="base" latinLnBrk="0" hangingPunct="0">
              <a:lnSpc>
                <a:spcPct val="100000"/>
              </a:lnSpc>
              <a:spcBef>
                <a:spcPct val="0"/>
              </a:spcBef>
              <a:spcAft>
                <a:spcPct val="0"/>
              </a:spcAft>
              <a:buClrTx/>
              <a:buSzTx/>
              <a:buFont typeface="+mj-lt"/>
              <a:buAutoNum type="romanUcPeriod"/>
            </a:pPr>
            <a:br>
              <a:rPr kumimoji="0" lang="en-US" altLang="en-US" sz="1650" b="1" i="0" u="none" strike="noStrike" cap="none" normalizeH="0" baseline="0">
                <a:ln>
                  <a:noFill/>
                </a:ln>
                <a:solidFill>
                  <a:schemeClr val="tx1"/>
                </a:solidFill>
                <a:effectLst/>
                <a:latin typeface="Arial" pitchFamily="34" charset="0"/>
              </a:rPr>
            </a:br>
            <a:r>
              <a:rPr kumimoji="0" lang="en-US" altLang="en-US" sz="1650" b="1" i="0" u="none" strike="noStrike" cap="none" normalizeH="0" baseline="0">
                <a:ln>
                  <a:noFill/>
                </a:ln>
                <a:solidFill>
                  <a:schemeClr val="tx1"/>
                </a:solidFill>
                <a:effectLst/>
                <a:latin typeface="Arial" pitchFamily="34" charset="0"/>
              </a:rPr>
              <a:t>Efficiency and Resource Conservation</a:t>
            </a:r>
            <a:endParaRPr kumimoji="0" lang="en-US" altLang="en-US" sz="1650" b="0" i="0" u="none" strike="noStrike" cap="none" normalizeH="0" baseline="0">
              <a:ln>
                <a:noFill/>
              </a:ln>
              <a:solidFill>
                <a:schemeClr val="tx1"/>
              </a:solidFill>
              <a:effectLst/>
              <a:latin typeface="Arial" pitchFamily="34" charset="0"/>
            </a:endParaRPr>
          </a:p>
          <a:p>
            <a:pPr marL="385762" marR="0" lvl="0" indent="-385762" algn="l" defTabSz="685800" rtl="0" eaLnBrk="0" fontAlgn="base" latinLnBrk="0" hangingPunct="0">
              <a:lnSpc>
                <a:spcPct val="100000"/>
              </a:lnSpc>
              <a:spcBef>
                <a:spcPct val="0"/>
              </a:spcBef>
              <a:spcAft>
                <a:spcPct val="0"/>
              </a:spcAft>
              <a:buClrTx/>
              <a:buSzTx/>
              <a:buFont typeface="+mj-lt"/>
              <a:buAutoNum type="romanUcPeriod"/>
            </a:pPr>
            <a:br>
              <a:rPr kumimoji="0" lang="en-US" altLang="en-US" sz="1650" b="1" i="0" u="none" strike="noStrike" cap="none" normalizeH="0" baseline="0">
                <a:ln>
                  <a:noFill/>
                </a:ln>
                <a:solidFill>
                  <a:schemeClr val="tx1"/>
                </a:solidFill>
                <a:effectLst/>
                <a:latin typeface="Arial" pitchFamily="34" charset="0"/>
              </a:rPr>
            </a:br>
            <a:r>
              <a:rPr kumimoji="0" lang="en-US" altLang="en-US" sz="1650" b="1" i="0" u="none" strike="noStrike" cap="none" normalizeH="0" baseline="0">
                <a:ln>
                  <a:noFill/>
                </a:ln>
                <a:solidFill>
                  <a:schemeClr val="tx1"/>
                </a:solidFill>
                <a:effectLst/>
                <a:latin typeface="Arial" pitchFamily="34" charset="0"/>
              </a:rPr>
              <a:t>Improved Safety</a:t>
            </a:r>
            <a:br>
              <a:rPr lang="en-US" altLang="en-US" sz="1650">
                <a:latin typeface="Arial" pitchFamily="34" charset="0"/>
              </a:rPr>
            </a:br>
            <a:endParaRPr kumimoji="0" lang="en-US" altLang="en-US" sz="1650" b="0" i="0" u="none" strike="noStrike" cap="none" normalizeH="0" baseline="0">
              <a:ln>
                <a:noFill/>
              </a:ln>
              <a:solidFill>
                <a:schemeClr val="tx1"/>
              </a:solidFill>
              <a:effectLst/>
              <a:latin typeface="Arial" pitchFamily="34" charset="0"/>
            </a:endParaRPr>
          </a:p>
          <a:p>
            <a:pPr marL="385762" marR="0" lvl="0" indent="-385762" algn="l" defTabSz="685800" rtl="0" eaLnBrk="0" fontAlgn="base" latinLnBrk="0" hangingPunct="0">
              <a:lnSpc>
                <a:spcPct val="100000"/>
              </a:lnSpc>
              <a:spcBef>
                <a:spcPct val="0"/>
              </a:spcBef>
              <a:spcAft>
                <a:spcPct val="0"/>
              </a:spcAft>
              <a:buClrTx/>
              <a:buSzTx/>
              <a:buFont typeface="+mj-lt"/>
              <a:buAutoNum type="romanUcPeriod"/>
            </a:pPr>
            <a:r>
              <a:rPr kumimoji="0" lang="en-US" altLang="en-US" sz="1650" b="1" i="0" u="none" strike="noStrike" cap="none" normalizeH="0" baseline="0">
                <a:ln>
                  <a:noFill/>
                </a:ln>
                <a:solidFill>
                  <a:schemeClr val="tx1"/>
                </a:solidFill>
                <a:effectLst/>
                <a:latin typeface="Arial" pitchFamily="34" charset="0"/>
              </a:rPr>
              <a:t>Data Monitoring and Management</a:t>
            </a:r>
            <a:endParaRPr kumimoji="0" lang="en-US" altLang="en-US" sz="1650" b="0" i="0" u="none" strike="noStrike" cap="none" normalizeH="0" baseline="0">
              <a:ln>
                <a:noFill/>
              </a:ln>
              <a:solidFill>
                <a:schemeClr val="tx1"/>
              </a:solidFill>
              <a:effectLst/>
              <a:latin typeface="Arial" pitchFamily="34" charset="0"/>
            </a:endParaRPr>
          </a:p>
          <a:p>
            <a:pPr marL="385762" marR="0" lvl="0" indent="-385762" algn="l" defTabSz="685800" rtl="0" eaLnBrk="0" fontAlgn="base" latinLnBrk="0" hangingPunct="0">
              <a:lnSpc>
                <a:spcPct val="100000"/>
              </a:lnSpc>
              <a:spcBef>
                <a:spcPct val="0"/>
              </a:spcBef>
              <a:spcAft>
                <a:spcPct val="0"/>
              </a:spcAft>
              <a:buClrTx/>
              <a:buSzTx/>
              <a:buFont typeface="+mj-lt"/>
              <a:buAutoNum type="romanUcPeriod"/>
            </a:pPr>
            <a:endParaRPr kumimoji="0" lang="en-US" altLang="en-US" sz="165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B04B-8339-05A5-AD30-D6762228D089}"/>
              </a:ext>
            </a:extLst>
          </p:cNvPr>
          <p:cNvSpPr>
            <a:spLocks noGrp="1"/>
          </p:cNvSpPr>
          <p:nvPr>
            <p:ph type="title"/>
          </p:nvPr>
        </p:nvSpPr>
        <p:spPr>
          <a:xfrm>
            <a:off x="2735795" y="573528"/>
            <a:ext cx="6519299" cy="2114550"/>
          </a:xfrm>
        </p:spPr>
        <p:txBody>
          <a:bodyPr/>
          <a:lstStyle/>
          <a:p>
            <a:r>
              <a:rPr lang="en-US"/>
              <a:t>THANK YOU</a:t>
            </a:r>
            <a:endParaRPr lang="en-IN"/>
          </a:p>
        </p:txBody>
      </p:sp>
    </p:spTree>
    <p:extLst>
      <p:ext uri="{BB962C8B-B14F-4D97-AF65-F5344CB8AC3E}">
        <p14:creationId xmlns:p14="http://schemas.microsoft.com/office/powerpoint/2010/main" val="27138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US"/>
              <a:t>CONNECTIONS</a:t>
            </a:r>
            <a:endParaRPr/>
          </a:p>
        </p:txBody>
      </p:sp>
      <p:sp>
        <p:nvSpPr>
          <p:cNvPr id="2075" name="Google Shape;2075;p51"/>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p>
            <a:pPr marL="139700" indent="0">
              <a:buNone/>
            </a:pPr>
            <a:r>
              <a:rPr lang="en-US" b="1"/>
              <a:t>Button</a:t>
            </a:r>
            <a:r>
              <a:rPr lang="en-US"/>
              <a:t>: Connect one terminal to the specified pin (e.g., pin 7) and the other to ground. If using a pull-up resistor, connect the pin to Vcc (5V) through a resistor and the button to ground.</a:t>
            </a:r>
          </a:p>
          <a:p>
            <a:pPr marL="139700" indent="0">
              <a:buNone/>
            </a:pPr>
            <a:endParaRPr lang="en-US"/>
          </a:p>
          <a:p>
            <a:pPr marL="139700" indent="0">
              <a:buNone/>
            </a:pPr>
            <a:endParaRPr lang="en-US"/>
          </a:p>
          <a:p>
            <a:pPr marL="139700" indent="0">
              <a:buNone/>
            </a:pPr>
            <a:r>
              <a:rPr lang="en-US" b="1"/>
              <a:t>LED</a:t>
            </a:r>
            <a:r>
              <a:rPr lang="en-US"/>
              <a:t>: Connect the anode (longer leg) to the specified pin (e.g., pin 10) and the cathode (shorter leg) to ground. A resistor (typically 220Ω) is used in series to limit current.</a:t>
            </a:r>
          </a:p>
          <a:p>
            <a:pPr marL="139700" indent="0">
              <a:buNone/>
            </a:pPr>
            <a:endParaRPr lang="en-US"/>
          </a:p>
          <a:p>
            <a:pPr marL="139700" indent="0">
              <a:buNone/>
            </a:pPr>
            <a:r>
              <a:rPr lang="en-US" b="1"/>
              <a:t>Buzzer</a:t>
            </a:r>
            <a:r>
              <a:rPr lang="en-US"/>
              <a:t>: Connect one terminal to the specified pin (e.g., pin 13) and the other terminal to ground.</a:t>
            </a:r>
            <a:endParaRPr lang="en-IN"/>
          </a:p>
          <a:p>
            <a:pPr marL="457200" lvl="0" indent="0" algn="l" rtl="0">
              <a:spcBef>
                <a:spcPts val="1000"/>
              </a:spcBef>
              <a:spcAft>
                <a:spcPct val="0"/>
              </a:spcAft>
              <a:buNone/>
            </a:pPr>
            <a:endParaRPr/>
          </a:p>
          <a:p>
            <a:pPr marL="457200" lvl="0" indent="0" algn="l" rtl="0">
              <a:spcBef>
                <a:spcPts val="1000"/>
              </a:spcBef>
              <a:spcAft>
                <a:spcPct val="0"/>
              </a:spcAft>
              <a:buNone/>
            </a:pPr>
            <a:endParaRPr/>
          </a:p>
          <a:p>
            <a:pPr marL="457200" lvl="0" indent="0" algn="l" rtl="0">
              <a:spcBef>
                <a:spcPts val="1000"/>
              </a:spcBef>
              <a:spcAft>
                <a:spcPct val="0"/>
              </a:spcAft>
              <a:buNone/>
            </a:pPr>
            <a:endParaRPr/>
          </a:p>
          <a:p>
            <a:pPr marL="457200" lvl="0" indent="0" algn="l" rtl="0">
              <a:spcBef>
                <a:spcPts val="1000"/>
              </a:spcBef>
              <a:spcAft>
                <a:spcPts val="1000"/>
              </a:spcAft>
              <a:buNone/>
            </a:pPr>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7">
          <a:extLst>
            <a:ext uri="{FF2B5EF4-FFF2-40B4-BE49-F238E27FC236}">
              <a16:creationId xmlns:a16="http://schemas.microsoft.com/office/drawing/2014/main" id="{EC5971B5-2FC5-6544-F106-DA3B84740BCE}"/>
            </a:ext>
          </a:extLst>
        </p:cNvPr>
        <p:cNvGrpSpPr/>
        <p:nvPr/>
      </p:nvGrpSpPr>
      <p:grpSpPr>
        <a:xfrm>
          <a:off x="0" y="0"/>
          <a:ext cx="0" cy="0"/>
          <a:chOff x="0" y="0"/>
          <a:chExt cx="0" cy="0"/>
        </a:xfrm>
      </p:grpSpPr>
      <p:sp>
        <p:nvSpPr>
          <p:cNvPr id="2218" name="Google Shape;2218;p58">
            <a:extLst>
              <a:ext uri="{FF2B5EF4-FFF2-40B4-BE49-F238E27FC236}">
                <a16:creationId xmlns:a16="http://schemas.microsoft.com/office/drawing/2014/main" id="{6D88CED3-6764-F895-6D73-C7A8A445BAEA}"/>
              </a:ext>
            </a:extLst>
          </p:cNvPr>
          <p:cNvSpPr txBox="1">
            <a:spLocks noGrp="1"/>
          </p:cNvSpPr>
          <p:nvPr>
            <p:ph type="title"/>
          </p:nvPr>
        </p:nvSpPr>
        <p:spPr>
          <a:xfrm>
            <a:off x="605700" y="338345"/>
            <a:ext cx="7704000" cy="5727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a:t>ALGORITHM</a:t>
            </a:r>
            <a:endParaRPr/>
          </a:p>
        </p:txBody>
      </p:sp>
      <p:sp>
        <p:nvSpPr>
          <p:cNvPr id="2" name="Subtitle 1">
            <a:extLst>
              <a:ext uri="{FF2B5EF4-FFF2-40B4-BE49-F238E27FC236}">
                <a16:creationId xmlns:a16="http://schemas.microsoft.com/office/drawing/2014/main" id="{C5156221-2916-0AAC-BCF7-352894EED336}"/>
              </a:ext>
            </a:extLst>
          </p:cNvPr>
          <p:cNvSpPr>
            <a:spLocks noGrp="1" noChangeArrowheads="1"/>
          </p:cNvSpPr>
          <p:nvPr>
            <p:ph type="subTitle" idx="1"/>
          </p:nvPr>
        </p:nvSpPr>
        <p:spPr bwMode="auto">
          <a:xfrm>
            <a:off x="606425" y="1062736"/>
            <a:ext cx="665715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b="1" i="0" u="none" strike="noStrike" cap="none" normalizeH="0" baseline="0">
                <a:ln>
                  <a:noFill/>
                </a:ln>
                <a:solidFill>
                  <a:schemeClr val="tx1"/>
                </a:solidFill>
                <a:effectLst/>
                <a:latin typeface="Arial" pitchFamily="34" charset="0"/>
              </a:rPr>
              <a:t> </a:t>
            </a:r>
            <a:r>
              <a:rPr kumimoji="0" lang="en-US" altLang="en-US" b="1" i="0" u="none" strike="noStrike" cap="none" normalizeH="0" baseline="0">
                <a:ln>
                  <a:noFill/>
                </a:ln>
                <a:solidFill>
                  <a:schemeClr val="tx1"/>
                </a:solidFill>
                <a:effectLst/>
                <a:latin typeface="Aptos Display" panose="020B0004020202020204" pitchFamily="34" charset="0"/>
              </a:rPr>
              <a:t>1. Define Structure</a:t>
            </a:r>
            <a:r>
              <a:rPr kumimoji="0" lang="en-US" altLang="en-US" b="0" i="0" u="none" strike="noStrike" cap="none" normalizeH="0" baseline="0">
                <a:ln>
                  <a:noFill/>
                </a:ln>
                <a:solidFill>
                  <a:schemeClr val="tx1"/>
                </a:solidFill>
                <a:effectLst/>
                <a:latin typeface="Aptos Display" panose="020B0004020202020204" pitchFamily="34" charset="0"/>
              </a:rPr>
              <a:t>: Create a </a:t>
            </a:r>
            <a:r>
              <a:rPr kumimoji="0" lang="en-US" altLang="en-US" b="0" i="0" u="none" strike="noStrike" cap="none" normalizeH="0" baseline="0" err="1">
                <a:ln>
                  <a:noFill/>
                </a:ln>
                <a:solidFill>
                  <a:srgbClr val="FF0000"/>
                </a:solidFill>
                <a:effectLst/>
                <a:latin typeface="Aptos Display" panose="020B0004020202020204" pitchFamily="34" charset="0"/>
              </a:rPr>
              <a:t>GPIO_Pin </a:t>
            </a:r>
            <a:r>
              <a:rPr kumimoji="0" lang="en-US" altLang="en-US" b="0" i="0" u="none" strike="noStrike" cap="none" normalizeH="0" baseline="0">
                <a:ln>
                  <a:noFill/>
                </a:ln>
                <a:solidFill>
                  <a:schemeClr val="tx1"/>
                </a:solidFill>
                <a:effectLst/>
                <a:latin typeface="Aptos Display" panose="020B0004020202020204" pitchFamily="34" charset="0"/>
              </a:rPr>
              <a:t>structure for pin number and mode.</a:t>
            </a:r>
          </a:p>
          <a:p>
            <a:pPr marL="0" marR="0" lvl="0" indent="0" algn="l" defTabSz="914400" rtl="0" eaLnBrk="0" fontAlgn="base" latinLnBrk="0" hangingPunct="0">
              <a:lnSpc>
                <a:spcPct val="100000"/>
              </a:lnSpc>
              <a:spcBef>
                <a:spcPct val="0"/>
              </a:spcBef>
              <a:spcAft>
                <a:spcPct val="0"/>
              </a:spcAft>
              <a:buClrTx/>
              <a:buSzTx/>
            </a:pPr>
            <a:r>
              <a:rPr kumimoji="0" lang="en-US" altLang="en-US" b="1" i="0" u="none" strike="noStrike" cap="none" normalizeH="0" baseline="0">
                <a:ln>
                  <a:noFill/>
                </a:ln>
                <a:solidFill>
                  <a:schemeClr val="tx1"/>
                </a:solidFill>
                <a:effectLst/>
                <a:latin typeface="Aptos Display" panose="020B0004020202020204" pitchFamily="34" charset="0"/>
              </a:rPr>
              <a:t>2. Initialize Pin</a:t>
            </a:r>
            <a:r>
              <a:rPr kumimoji="0" lang="en-US" altLang="en-US" b="0" i="0" u="none" strike="noStrike" cap="none" normalizeH="0" baseline="0">
                <a:ln>
                  <a:noFill/>
                </a:ln>
                <a:solidFill>
                  <a:schemeClr val="tx1"/>
                </a:solidFill>
                <a:effectLst/>
                <a:latin typeface="Aptos Display" panose="020B0004020202020204" pitchFamily="34" charset="0"/>
              </a:rPr>
              <a:t>: Implement </a:t>
            </a:r>
            <a:r>
              <a:rPr kumimoji="0" lang="en-US" altLang="en-US" b="0" i="0" u="none" strike="noStrike" cap="none" normalizeH="0" baseline="0" err="1">
                <a:ln>
                  <a:noFill/>
                </a:ln>
                <a:solidFill>
                  <a:srgbClr val="FF0000"/>
                </a:solidFill>
                <a:effectLst/>
                <a:latin typeface="Aptos Display" panose="020B0004020202020204" pitchFamily="34" charset="0"/>
              </a:rPr>
              <a:t>initPin</a:t>
            </a:r>
            <a:r>
              <a:rPr kumimoji="0" lang="en-US" altLang="en-US" b="0" i="0" u="none" strike="noStrike" cap="none" normalizeH="0" baseline="0">
                <a:ln>
                  <a:noFill/>
                </a:ln>
                <a:solidFill>
                  <a:schemeClr val="tx1"/>
                </a:solidFill>
                <a:effectLst/>
                <a:latin typeface="Aptos Display" panose="020B0004020202020204" pitchFamily="34" charset="0"/>
              </a:rPr>
              <a:t> to set the pin mode.</a:t>
            </a:r>
          </a:p>
          <a:p>
            <a:pPr marL="0" marR="0" lvl="0" indent="0" algn="l" defTabSz="914400" rtl="0" eaLnBrk="0" fontAlgn="base" latinLnBrk="0" hangingPunct="0">
              <a:lnSpc>
                <a:spcPct val="100000"/>
              </a:lnSpc>
              <a:spcBef>
                <a:spcPct val="0"/>
              </a:spcBef>
              <a:spcAft>
                <a:spcPct val="0"/>
              </a:spcAft>
              <a:buClrTx/>
              <a:buSzTx/>
            </a:pPr>
            <a:r>
              <a:rPr kumimoji="0" lang="en-US" altLang="en-US" b="1" i="0" u="none" strike="noStrike" cap="none" normalizeH="0" baseline="0">
                <a:ln>
                  <a:noFill/>
                </a:ln>
                <a:solidFill>
                  <a:schemeClr val="tx1"/>
                </a:solidFill>
                <a:effectLst/>
                <a:latin typeface="Aptos Display" panose="020B0004020202020204" pitchFamily="34" charset="0"/>
              </a:rPr>
              <a:t>3. Define Pins</a:t>
            </a:r>
            <a:r>
              <a:rPr kumimoji="0" lang="en-US" altLang="en-US" b="0" i="0" u="none" strike="noStrike" cap="none" normalizeH="0" baseline="0">
                <a:ln>
                  <a:noFill/>
                </a:ln>
                <a:solidFill>
                  <a:schemeClr val="tx1"/>
                </a:solidFill>
                <a:effectLst/>
                <a:latin typeface="Aptos Display" panose="020B0004020202020204" pitchFamily="34" charset="0"/>
              </a:rPr>
              <a:t>: Create </a:t>
            </a:r>
            <a:r>
              <a:rPr kumimoji="0" lang="en-US" altLang="en-US" b="0" i="0" u="none" strike="noStrike" cap="none" normalizeH="0" baseline="0" err="1">
                <a:ln>
                  <a:noFill/>
                </a:ln>
                <a:solidFill>
                  <a:srgbClr val="FF0000"/>
                </a:solidFill>
                <a:effectLst/>
                <a:latin typeface="Aptos Display" panose="020B0004020202020204" pitchFamily="34" charset="0"/>
              </a:rPr>
              <a:t>GPIO_Pin </a:t>
            </a:r>
            <a:r>
              <a:rPr kumimoji="0" lang="en-US" altLang="en-US" b="0" i="0" u="none" strike="noStrike" cap="none" normalizeH="0" baseline="0">
                <a:ln>
                  <a:noFill/>
                </a:ln>
                <a:solidFill>
                  <a:schemeClr val="tx1"/>
                </a:solidFill>
                <a:effectLst/>
                <a:latin typeface="Aptos Display" panose="020B0004020202020204" pitchFamily="34" charset="0"/>
              </a:rPr>
              <a:t>instances for a button, LED, and buzzer.</a:t>
            </a:r>
          </a:p>
          <a:p>
            <a:pPr marL="0" marR="0" lvl="0" indent="0" algn="l" defTabSz="914400" rtl="0" eaLnBrk="0" fontAlgn="base" latinLnBrk="0" hangingPunct="0">
              <a:lnSpc>
                <a:spcPct val="100000"/>
              </a:lnSpc>
              <a:spcBef>
                <a:spcPct val="0"/>
              </a:spcBef>
              <a:spcAft>
                <a:spcPct val="0"/>
              </a:spcAft>
              <a:buClrTx/>
              <a:buSzTx/>
            </a:pPr>
            <a:r>
              <a:rPr kumimoji="0" lang="en-US" altLang="en-US" b="1" i="0" u="none" strike="noStrike" cap="none" normalizeH="0" baseline="0">
                <a:ln>
                  <a:noFill/>
                </a:ln>
                <a:solidFill>
                  <a:schemeClr val="tx1"/>
                </a:solidFill>
                <a:effectLst/>
                <a:latin typeface="Aptos Display" panose="020B0004020202020204" pitchFamily="34" charset="0"/>
              </a:rPr>
              <a:t>4. Initialize Pins</a:t>
            </a:r>
            <a:r>
              <a:rPr kumimoji="0" lang="en-US" altLang="en-US" b="0" i="0" u="none" strike="noStrike" cap="none" normalizeH="0" baseline="0">
                <a:ln>
                  <a:noFill/>
                </a:ln>
                <a:solidFill>
                  <a:schemeClr val="tx1"/>
                </a:solidFill>
                <a:effectLst/>
                <a:latin typeface="Aptos Display" panose="020B0004020202020204" pitchFamily="34" charset="0"/>
              </a:rPr>
              <a:t>: Use </a:t>
            </a:r>
            <a:r>
              <a:rPr kumimoji="0" lang="en-US" altLang="en-US" b="0" i="0" u="none" strike="noStrike" cap="none" normalizeH="0" baseline="0" err="1">
                <a:ln>
                  <a:noFill/>
                </a:ln>
                <a:solidFill>
                  <a:srgbClr val="FF0000"/>
                </a:solidFill>
                <a:effectLst/>
                <a:latin typeface="Aptos Display" panose="020B0004020202020204" pitchFamily="34" charset="0"/>
              </a:rPr>
              <a:t>initAllPins</a:t>
            </a:r>
            <a:r>
              <a:rPr kumimoji="0" lang="en-US" altLang="en-US" b="0" i="0" u="none" strike="noStrike" cap="none" normalizeH="0" baseline="0">
                <a:ln>
                  <a:noFill/>
                </a:ln>
                <a:solidFill>
                  <a:schemeClr val="tx1"/>
                </a:solidFill>
                <a:effectLst/>
                <a:latin typeface="Aptos Display" panose="020B0004020202020204" pitchFamily="34" charset="0"/>
              </a:rPr>
              <a:t> to initialize all GPIO pins.</a:t>
            </a:r>
          </a:p>
          <a:p>
            <a:pPr marL="0" marR="0" lvl="0" indent="0" algn="l" defTabSz="914400" rtl="0" eaLnBrk="0" fontAlgn="base" latinLnBrk="0" hangingPunct="0">
              <a:lnSpc>
                <a:spcPct val="100000"/>
              </a:lnSpc>
              <a:spcBef>
                <a:spcPct val="0"/>
              </a:spcBef>
              <a:spcAft>
                <a:spcPct val="0"/>
              </a:spcAft>
              <a:buClrTx/>
              <a:buSzTx/>
            </a:pPr>
            <a:r>
              <a:rPr kumimoji="0" lang="en-US" altLang="en-US" b="1" i="0" u="none" strike="noStrike" cap="none" normalizeH="0" baseline="0">
                <a:ln>
                  <a:noFill/>
                </a:ln>
                <a:solidFill>
                  <a:schemeClr val="tx1"/>
                </a:solidFill>
                <a:effectLst/>
                <a:latin typeface="Aptos Display" panose="020B0004020202020204" pitchFamily="34" charset="0"/>
              </a:rPr>
              <a:t>5. Activate Functions</a:t>
            </a:r>
            <a:r>
              <a:rPr kumimoji="0" lang="en-US" altLang="en-US" b="0" i="0" u="none" strike="noStrike" cap="none" normalizeH="0" baseline="0">
                <a:ln>
                  <a:noFill/>
                </a:ln>
                <a:solidFill>
                  <a:schemeClr val="tx1"/>
                </a:solidFill>
                <a:effectLst/>
                <a:latin typeface="Aptos Display" panose="020B0004020202020204" pitchFamily="34" charset="0"/>
              </a:rPr>
              <a:t>: </a:t>
            </a:r>
          </a:p>
          <a:p>
            <a:pPr marL="0" marR="0" lvl="0" indent="0" algn="l" defTabSz="914400" rtl="0" eaLnBrk="0" fontAlgn="base" latinLnBrk="0" hangingPunct="0">
              <a:lnSpc>
                <a:spcPct val="100000"/>
              </a:lnSpc>
              <a:spcBef>
                <a:spcPct val="0"/>
              </a:spcBef>
              <a:spcAft>
                <a:spcPct val="0"/>
              </a:spcAft>
              <a:buClrTx/>
              <a:buSzTx/>
            </a:pPr>
            <a:r>
              <a:rPr kumimoji="0" lang="en-US" altLang="en-US" b="1" i="0" u="none" strike="noStrike" cap="none" normalizeH="0" baseline="0">
                <a:ln>
                  <a:noFill/>
                </a:ln>
                <a:solidFill>
                  <a:schemeClr val="tx1"/>
                </a:solidFill>
                <a:effectLst/>
                <a:latin typeface="Aptos Display" panose="020B0004020202020204" pitchFamily="34" charset="0"/>
              </a:rPr>
              <a:t>5.1</a:t>
            </a:r>
            <a:r>
              <a:rPr kumimoji="0" lang="en-US" altLang="en-US" b="0" i="0" u="none" strike="noStrike" cap="none" normalizeH="0" baseline="0">
                <a:ln>
                  <a:noFill/>
                </a:ln>
                <a:solidFill>
                  <a:schemeClr val="tx1"/>
                </a:solidFill>
                <a:effectLst/>
                <a:latin typeface="Aptos Display" panose="020B0004020202020204" pitchFamily="34" charset="0"/>
              </a:rPr>
              <a:t> </a:t>
            </a:r>
            <a:r>
              <a:rPr kumimoji="0" lang="en-US" altLang="en-US" b="1" i="0" u="none" strike="noStrike" cap="none" normalizeH="0" baseline="0">
                <a:ln>
                  <a:noFill/>
                </a:ln>
                <a:solidFill>
                  <a:schemeClr val="tx1"/>
                </a:solidFill>
                <a:effectLst/>
                <a:latin typeface="Aptos Display" panose="020B0004020202020204" pitchFamily="34" charset="0"/>
              </a:rPr>
              <a:t>Define:</a:t>
            </a:r>
          </a:p>
          <a:p>
            <a:pPr marL="0" marR="0" lvl="0" indent="0" algn="l" defTabSz="914400" rtl="0" eaLnBrk="0" fontAlgn="base" latinLnBrk="0" hangingPunct="0">
              <a:lnSpc>
                <a:spcPct val="100000"/>
              </a:lnSpc>
              <a:spcBef>
                <a:spcPct val="0"/>
              </a:spcBef>
              <a:spcAft>
                <a:spcPct val="0"/>
              </a:spcAft>
              <a:buClrTx/>
              <a:buSzTx/>
            </a:pPr>
            <a:r>
              <a:rPr lang="en-US" altLang="en-US">
                <a:solidFill>
                  <a:schemeClr val="tx1"/>
                </a:solidFill>
                <a:latin typeface="Aptos Display" panose="020B0004020202020204" pitchFamily="34" charset="0"/>
              </a:rPr>
              <a:t>5.1.1</a:t>
            </a:r>
            <a:r>
              <a:rPr lang="en-US" altLang="en-US">
                <a:solidFill>
                  <a:srgbClr val="FF0000"/>
                </a:solidFill>
                <a:latin typeface="Aptos Display" panose="020B0004020202020204" pitchFamily="34" charset="0"/>
              </a:rPr>
              <a:t> </a:t>
            </a:r>
            <a:r>
              <a:rPr kumimoji="0" lang="en-US" altLang="en-US" b="0" i="0" u="none" strike="noStrike" cap="none" normalizeH="0" baseline="0" err="1">
                <a:ln>
                  <a:noFill/>
                </a:ln>
                <a:solidFill>
                  <a:srgbClr val="FF0000"/>
                </a:solidFill>
                <a:effectLst/>
                <a:latin typeface="Aptos Display" panose="020B0004020202020204" pitchFamily="34" charset="0"/>
              </a:rPr>
              <a:t>activateLEDAndBuzzer</a:t>
            </a:r>
            <a:r>
              <a:rPr kumimoji="0" lang="en-US" altLang="en-US" b="0" i="0" u="none" strike="noStrike" cap="none" normalizeH="0" baseline="0">
                <a:ln>
                  <a:noFill/>
                </a:ln>
                <a:solidFill>
                  <a:schemeClr val="tx1"/>
                </a:solidFill>
                <a:effectLst/>
                <a:latin typeface="Aptos Display" panose="020B0004020202020204" pitchFamily="34" charset="0"/>
              </a:rPr>
              <a:t>: Turns on LED and plays buzzer tone.</a:t>
            </a:r>
          </a:p>
          <a:p>
            <a:pPr marL="0" marR="0" lvl="0" indent="0" algn="l" defTabSz="914400" rtl="0" eaLnBrk="0" fontAlgn="base" latinLnBrk="0" hangingPunct="0">
              <a:lnSpc>
                <a:spcPct val="100000"/>
              </a:lnSpc>
              <a:spcBef>
                <a:spcPct val="0"/>
              </a:spcBef>
              <a:spcAft>
                <a:spcPct val="0"/>
              </a:spcAft>
              <a:buClrTx/>
              <a:buSzTx/>
            </a:pPr>
            <a:r>
              <a:rPr kumimoji="0" lang="en-US" altLang="en-US" b="0" i="0" u="none" strike="noStrike" cap="none" normalizeH="0" baseline="0">
                <a:ln>
                  <a:noFill/>
                </a:ln>
                <a:solidFill>
                  <a:schemeClr val="tx1"/>
                </a:solidFill>
                <a:effectLst/>
                <a:latin typeface="Aptos Display" panose="020B0004020202020204" pitchFamily="34" charset="0"/>
              </a:rPr>
              <a:t>5.1.2 </a:t>
            </a:r>
            <a:r>
              <a:rPr kumimoji="0" lang="en-US" altLang="en-US" b="0" i="0" u="none" strike="noStrike" cap="none" normalizeH="0" baseline="0" err="1">
                <a:ln>
                  <a:noFill/>
                </a:ln>
                <a:solidFill>
                  <a:srgbClr val="FF0000"/>
                </a:solidFill>
                <a:effectLst/>
                <a:latin typeface="Aptos Display" panose="020B0004020202020204" pitchFamily="34" charset="0"/>
              </a:rPr>
              <a:t>deactivateLEDAndBuzzer</a:t>
            </a:r>
            <a:r>
              <a:rPr kumimoji="0" lang="en-US" altLang="en-US" b="0" i="0" u="none" strike="noStrike" cap="none" normalizeH="0" baseline="0">
                <a:ln>
                  <a:noFill/>
                </a:ln>
                <a:solidFill>
                  <a:schemeClr val="tx1"/>
                </a:solidFill>
                <a:effectLst/>
                <a:latin typeface="Aptos Display" panose="020B0004020202020204" pitchFamily="34" charset="0"/>
              </a:rPr>
              <a:t>: Turns off LED and stops tone.</a:t>
            </a:r>
          </a:p>
          <a:p>
            <a:pPr marL="0" marR="0" lvl="0" indent="0" algn="l" defTabSz="914400" rtl="0" eaLnBrk="0" fontAlgn="base" latinLnBrk="0" hangingPunct="0">
              <a:lnSpc>
                <a:spcPct val="100000"/>
              </a:lnSpc>
              <a:spcBef>
                <a:spcPct val="0"/>
              </a:spcBef>
              <a:spcAft>
                <a:spcPct val="0"/>
              </a:spcAft>
              <a:buClrTx/>
              <a:buSzTx/>
            </a:pPr>
            <a:r>
              <a:rPr kumimoji="0" lang="en-US" altLang="en-US" b="1" i="0" u="none" strike="noStrike" cap="none" normalizeH="0" baseline="0">
                <a:ln>
                  <a:noFill/>
                </a:ln>
                <a:solidFill>
                  <a:schemeClr val="tx1"/>
                </a:solidFill>
                <a:effectLst/>
                <a:latin typeface="Aptos Display" panose="020B0004020202020204" pitchFamily="34" charset="0"/>
              </a:rPr>
              <a:t>5.2 Setup</a:t>
            </a:r>
            <a:r>
              <a:rPr kumimoji="0" lang="en-US" altLang="en-US" b="0" i="0" u="none" strike="noStrike" cap="none" normalizeH="0" baseline="0">
                <a:ln>
                  <a:noFill/>
                </a:ln>
                <a:solidFill>
                  <a:schemeClr val="tx1"/>
                </a:solidFill>
                <a:effectLst/>
                <a:latin typeface="Aptos Display" panose="020B0004020202020204" pitchFamily="34" charset="0"/>
              </a:rPr>
              <a:t>:</a:t>
            </a:r>
          </a:p>
          <a:p>
            <a:pPr marL="0" marR="0" lvl="0" indent="0" algn="l" defTabSz="914400" rtl="0" eaLnBrk="0" fontAlgn="base" latinLnBrk="0" hangingPunct="0">
              <a:lnSpc>
                <a:spcPct val="100000"/>
              </a:lnSpc>
              <a:spcBef>
                <a:spcPct val="0"/>
              </a:spcBef>
              <a:spcAft>
                <a:spcPct val="0"/>
              </a:spcAft>
              <a:buClrTx/>
              <a:buSzTx/>
            </a:pPr>
            <a:r>
              <a:rPr kumimoji="0" lang="en-US" altLang="en-US" b="0" i="0" u="none" strike="noStrike" cap="none" normalizeH="0" baseline="0">
                <a:ln>
                  <a:noFill/>
                </a:ln>
                <a:solidFill>
                  <a:schemeClr val="tx1"/>
                </a:solidFill>
                <a:effectLst/>
                <a:latin typeface="Aptos Display" panose="020B0004020202020204" pitchFamily="34" charset="0"/>
              </a:rPr>
              <a:t>5.2.1 Initialize pins.</a:t>
            </a:r>
          </a:p>
          <a:p>
            <a:pPr marL="0" marR="0" lvl="0" indent="0" algn="l" defTabSz="914400" rtl="0" eaLnBrk="0" fontAlgn="base" latinLnBrk="0" hangingPunct="0">
              <a:lnSpc>
                <a:spcPct val="100000"/>
              </a:lnSpc>
              <a:spcBef>
                <a:spcPct val="0"/>
              </a:spcBef>
              <a:spcAft>
                <a:spcPct val="0"/>
              </a:spcAft>
              <a:buClrTx/>
              <a:buSzTx/>
            </a:pPr>
            <a:r>
              <a:rPr kumimoji="0" lang="en-US" altLang="en-US" b="0" i="0" u="none" strike="noStrike" cap="none" normalizeH="0" baseline="0">
                <a:ln>
                  <a:noFill/>
                </a:ln>
                <a:solidFill>
                  <a:schemeClr val="tx1"/>
                </a:solidFill>
                <a:effectLst/>
                <a:latin typeface="Aptos Display" panose="020B0004020202020204" pitchFamily="34" charset="0"/>
              </a:rPr>
              <a:t>5.2.2 Start with LED and buzzer off.</a:t>
            </a:r>
          </a:p>
          <a:p>
            <a:pPr marL="0" marR="0" lvl="0" indent="0" algn="l" defTabSz="914400" rtl="0" eaLnBrk="0" fontAlgn="base" latinLnBrk="0" hangingPunct="0">
              <a:lnSpc>
                <a:spcPct val="100000"/>
              </a:lnSpc>
              <a:spcBef>
                <a:spcPct val="0"/>
              </a:spcBef>
              <a:spcAft>
                <a:spcPct val="0"/>
              </a:spcAft>
              <a:buClrTx/>
              <a:buSzTx/>
            </a:pPr>
            <a:r>
              <a:rPr kumimoji="0" lang="en-US" altLang="en-US" b="1" i="0" u="none" strike="noStrike" cap="none" normalizeH="0" baseline="0">
                <a:ln>
                  <a:noFill/>
                </a:ln>
                <a:solidFill>
                  <a:schemeClr val="tx1"/>
                </a:solidFill>
                <a:effectLst/>
                <a:latin typeface="Aptos Display" panose="020B0004020202020204" pitchFamily="34" charset="0"/>
              </a:rPr>
              <a:t>5.3 Loop</a:t>
            </a:r>
            <a:r>
              <a:rPr kumimoji="0" lang="en-US" altLang="en-US" b="0" i="0" u="none" strike="noStrike" cap="none" normalizeH="0" baseline="0">
                <a:ln>
                  <a:noFill/>
                </a:ln>
                <a:solidFill>
                  <a:schemeClr val="tx1"/>
                </a:solidFill>
                <a:effectLst/>
                <a:latin typeface="Aptos Display" panose="020B0004020202020204" pitchFamily="34" charset="0"/>
              </a:rPr>
              <a:t>:</a:t>
            </a:r>
          </a:p>
          <a:p>
            <a:pPr marL="0" marR="0" lvl="0" indent="0" algn="l" defTabSz="914400" rtl="0" eaLnBrk="0" fontAlgn="base" latinLnBrk="0" hangingPunct="0">
              <a:lnSpc>
                <a:spcPct val="100000"/>
              </a:lnSpc>
              <a:spcBef>
                <a:spcPct val="0"/>
              </a:spcBef>
              <a:spcAft>
                <a:spcPct val="0"/>
              </a:spcAft>
              <a:buClrTx/>
              <a:buSzTx/>
            </a:pPr>
            <a:r>
              <a:rPr kumimoji="0" lang="en-US" altLang="en-US" b="0" i="0" u="none" strike="noStrike" cap="none" normalizeH="0" baseline="0">
                <a:ln>
                  <a:noFill/>
                </a:ln>
                <a:solidFill>
                  <a:schemeClr val="tx1"/>
                </a:solidFill>
                <a:effectLst/>
                <a:latin typeface="Aptos Display" panose="020B0004020202020204" pitchFamily="34" charset="0"/>
              </a:rPr>
              <a:t>5.3.1 Check button state.</a:t>
            </a:r>
          </a:p>
          <a:p>
            <a:pPr marL="0" marR="0" lvl="0" indent="0" algn="l" defTabSz="914400" rtl="0" eaLnBrk="0" fontAlgn="base" latinLnBrk="0" hangingPunct="0">
              <a:lnSpc>
                <a:spcPct val="100000"/>
              </a:lnSpc>
              <a:spcBef>
                <a:spcPct val="0"/>
              </a:spcBef>
              <a:spcAft>
                <a:spcPct val="0"/>
              </a:spcAft>
              <a:buClrTx/>
              <a:buSzTx/>
            </a:pPr>
            <a:r>
              <a:rPr kumimoji="0" lang="en-US" altLang="en-US" b="0" i="0" u="none" strike="noStrike" cap="none" normalizeH="0" baseline="0">
                <a:ln>
                  <a:noFill/>
                </a:ln>
                <a:solidFill>
                  <a:schemeClr val="tx1"/>
                </a:solidFill>
                <a:effectLst/>
                <a:latin typeface="Aptos Display" panose="020B0004020202020204" pitchFamily="34" charset="0"/>
              </a:rPr>
              <a:t>5.3.2 Activate/deactivate LED and buzzer based on button press.</a:t>
            </a:r>
          </a:p>
          <a:p>
            <a:pPr marL="0" marR="0" lvl="0" indent="0" algn="l" defTabSz="914400" rtl="0" eaLnBrk="0" fontAlgn="base" latinLnBrk="0" hangingPunct="0">
              <a:lnSpc>
                <a:spcPct val="100000"/>
              </a:lnSpc>
              <a:spcBef>
                <a:spcPct val="0"/>
              </a:spcBef>
              <a:spcAft>
                <a:spcPct val="0"/>
              </a:spcAft>
              <a:buClrTx/>
              <a:buSzTx/>
            </a:pPr>
            <a:r>
              <a:rPr kumimoji="0" lang="en-US" altLang="en-US" b="0" i="0" u="none" strike="noStrike" cap="none" normalizeH="0" baseline="0">
                <a:ln>
                  <a:noFill/>
                </a:ln>
                <a:solidFill>
                  <a:schemeClr val="tx1"/>
                </a:solidFill>
                <a:effectLst/>
                <a:latin typeface="Aptos Display" panose="020B0004020202020204" pitchFamily="34" charset="0"/>
              </a:rPr>
              <a:t>5.3.3 Include a 10 ms delay for stability</a:t>
            </a:r>
            <a:r>
              <a:rPr kumimoji="0" lang="en-US" altLang="en-US" b="0" i="0" u="none" strike="noStrike" cap="none" normalizeH="0" baseline="0">
                <a:ln>
                  <a:noFill/>
                </a:ln>
                <a:solidFill>
                  <a:schemeClr val="tx1"/>
                </a:solidFill>
                <a:effectLst/>
                <a:latin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63056528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3">
          <a:extLst>
            <a:ext uri="{FF2B5EF4-FFF2-40B4-BE49-F238E27FC236}">
              <a16:creationId xmlns:a16="http://schemas.microsoft.com/office/drawing/2014/main" id="{B3713D1C-A42C-1AA3-D126-FCE1E66B71EC}"/>
            </a:ext>
          </a:extLst>
        </p:cNvPr>
        <p:cNvGrpSpPr/>
        <p:nvPr/>
      </p:nvGrpSpPr>
      <p:grpSpPr>
        <a:xfrm>
          <a:off x="0" y="0"/>
          <a:ext cx="0" cy="0"/>
          <a:chOff x="0" y="0"/>
          <a:chExt cx="0" cy="0"/>
        </a:xfrm>
      </p:grpSpPr>
      <p:sp>
        <p:nvSpPr>
          <p:cNvPr id="2075" name="Google Shape;2075;p51">
            <a:extLst>
              <a:ext uri="{FF2B5EF4-FFF2-40B4-BE49-F238E27FC236}">
                <a16:creationId xmlns:a16="http://schemas.microsoft.com/office/drawing/2014/main" id="{A8B84C03-4E0A-7677-75A0-CA7B907B8AD3}"/>
              </a:ext>
            </a:extLst>
          </p:cNvPr>
          <p:cNvSpPr txBox="1">
            <a:spLocks noGrp="1"/>
          </p:cNvSpPr>
          <p:nvPr>
            <p:ph type="subTitle" idx="1"/>
          </p:nvPr>
        </p:nvSpPr>
        <p:spPr>
          <a:xfrm>
            <a:off x="719999" y="922020"/>
            <a:ext cx="7704125" cy="3901439"/>
          </a:xfrm>
          <a:prstGeom prst="rect">
            <a:avLst/>
          </a:prstGeom>
        </p:spPr>
        <p:txBody>
          <a:bodyPr spcFirstLastPara="1" wrap="square" lIns="91425" tIns="91425" rIns="91425" bIns="91425" anchor="t" anchorCtr="0">
            <a:noAutofit/>
          </a:bodyPr>
          <a:lstStyle/>
          <a:p>
            <a:pPr marL="139700" indent="0">
              <a:buNone/>
            </a:pPr>
            <a:r>
              <a:rPr lang="en-IN" b="0">
                <a:solidFill>
                  <a:schemeClr val="accent2">
                    <a:lumMod val="10000"/>
                  </a:schemeClr>
                </a:solidFill>
                <a:effectLst/>
                <a:latin typeface="Consolas" panose="020B0609020204030204" pitchFamily="49" charset="0"/>
              </a:rPr>
              <a:t>#include &lt;Arduino.h&gt;</a:t>
            </a:r>
          </a:p>
          <a:p>
            <a:pPr marL="139700" indent="0">
              <a:buNone/>
            </a:pPr>
            <a:r>
              <a:rPr lang="en-IN" b="0">
                <a:solidFill>
                  <a:schemeClr val="accent2">
                    <a:lumMod val="10000"/>
                  </a:schemeClr>
                </a:solidFill>
                <a:effectLst/>
                <a:latin typeface="Consolas" panose="020B0609020204030204" pitchFamily="49" charset="0"/>
              </a:rPr>
              <a:t>// Define a structure for a GPIO pin</a:t>
            </a:r>
          </a:p>
          <a:p>
            <a:pPr marL="139700" indent="0">
              <a:buNone/>
            </a:pPr>
            <a:r>
              <a:rPr lang="en-IN" b="0">
                <a:solidFill>
                  <a:schemeClr val="accent2">
                    <a:lumMod val="10000"/>
                  </a:schemeClr>
                </a:solidFill>
                <a:effectLst/>
                <a:latin typeface="Consolas" panose="020B0609020204030204" pitchFamily="49" charset="0"/>
              </a:rPr>
              <a:t>typedef struct {</a:t>
            </a:r>
          </a:p>
          <a:p>
            <a:pPr marL="139700" indent="0">
              <a:buNone/>
            </a:pPr>
            <a:r>
              <a:rPr lang="en-IN" b="0">
                <a:solidFill>
                  <a:schemeClr val="accent2">
                    <a:lumMod val="10000"/>
                  </a:schemeClr>
                </a:solidFill>
                <a:effectLst/>
                <a:latin typeface="Consolas" panose="020B0609020204030204" pitchFamily="49" charset="0"/>
              </a:rPr>
              <a:t>    uint8_t pinNumber;  // Pin number</a:t>
            </a:r>
          </a:p>
          <a:p>
            <a:pPr marL="139700" indent="0">
              <a:buNone/>
            </a:pPr>
            <a:r>
              <a:rPr lang="en-IN" b="0">
                <a:solidFill>
                  <a:schemeClr val="accent2">
                    <a:lumMod val="10000"/>
                  </a:schemeClr>
                </a:solidFill>
                <a:effectLst/>
                <a:latin typeface="Consolas" panose="020B0609020204030204" pitchFamily="49" charset="0"/>
              </a:rPr>
              <a:t>    uint8_t mode;       // Pin mode (INPUT/OUTPUT)</a:t>
            </a:r>
          </a:p>
          <a:p>
            <a:pPr marL="139700" indent="0">
              <a:buNone/>
            </a:pPr>
            <a:r>
              <a:rPr lang="en-IN" b="0">
                <a:solidFill>
                  <a:schemeClr val="accent2">
                    <a:lumMod val="10000"/>
                  </a:schemeClr>
                </a:solidFill>
                <a:effectLst/>
                <a:latin typeface="Consolas" panose="020B0609020204030204" pitchFamily="49" charset="0"/>
              </a:rPr>
              <a:t>} GPIO_Pin;</a:t>
            </a:r>
          </a:p>
          <a:p>
            <a:pPr marL="139700" indent="0">
              <a:buNone/>
            </a:pPr>
            <a:endParaRPr lang="en-IN" b="0">
              <a:solidFill>
                <a:schemeClr val="accent2">
                  <a:lumMod val="10000"/>
                </a:schemeClr>
              </a:solidFill>
              <a:effectLst/>
              <a:latin typeface="Consolas" panose="020B0609020204030204" pitchFamily="49" charset="0"/>
            </a:endParaRPr>
          </a:p>
          <a:p>
            <a:pPr marL="139700" indent="0">
              <a:buNone/>
            </a:pPr>
            <a:r>
              <a:rPr lang="en-IN" b="0">
                <a:solidFill>
                  <a:schemeClr val="accent2">
                    <a:lumMod val="10000"/>
                  </a:schemeClr>
                </a:solidFill>
                <a:effectLst/>
                <a:latin typeface="Consolas" panose="020B0609020204030204" pitchFamily="49" charset="0"/>
              </a:rPr>
              <a:t>// Initialize a GPIO pin by setting its mode</a:t>
            </a:r>
          </a:p>
          <a:p>
            <a:pPr marL="139700" indent="0">
              <a:buNone/>
            </a:pPr>
            <a:r>
              <a:rPr lang="en-IN" b="0">
                <a:solidFill>
                  <a:schemeClr val="accent2">
                    <a:lumMod val="10000"/>
                  </a:schemeClr>
                </a:solidFill>
                <a:effectLst/>
                <a:latin typeface="Consolas" panose="020B0609020204030204" pitchFamily="49" charset="0"/>
              </a:rPr>
              <a:t>void initPin(GPIO_Pin *gpio) {</a:t>
            </a:r>
          </a:p>
          <a:p>
            <a:pPr marL="139700" indent="0">
              <a:buNone/>
            </a:pPr>
            <a:r>
              <a:rPr lang="en-IN" b="0">
                <a:solidFill>
                  <a:schemeClr val="accent2">
                    <a:lumMod val="10000"/>
                  </a:schemeClr>
                </a:solidFill>
                <a:effectLst/>
                <a:latin typeface="Consolas" panose="020B0609020204030204" pitchFamily="49" charset="0"/>
              </a:rPr>
              <a:t>    pinMode(gpio-&gt;pinNumber, gpio-&gt;mode);  // Set the mode of the pin</a:t>
            </a:r>
          </a:p>
          <a:p>
            <a:pPr marL="139700" indent="0">
              <a:buNone/>
            </a:pPr>
            <a:r>
              <a:rPr lang="en-IN" b="0">
                <a:solidFill>
                  <a:schemeClr val="accent2">
                    <a:lumMod val="10000"/>
                  </a:schemeClr>
                </a:solidFill>
                <a:effectLst/>
                <a:latin typeface="Consolas" panose="020B0609020204030204" pitchFamily="49" charset="0"/>
              </a:rPr>
              <a:t>}</a:t>
            </a:r>
          </a:p>
          <a:p>
            <a:pPr marL="139700" indent="0">
              <a:buNone/>
            </a:pPr>
            <a:endParaRPr lang="en-IN" b="0">
              <a:solidFill>
                <a:schemeClr val="accent2">
                  <a:lumMod val="10000"/>
                </a:schemeClr>
              </a:solidFill>
              <a:effectLst/>
              <a:latin typeface="Consolas" panose="020B0609020204030204" pitchFamily="49" charset="0"/>
            </a:endParaRPr>
          </a:p>
          <a:p>
            <a:pPr marL="139700" indent="0">
              <a:buNone/>
            </a:pPr>
            <a:r>
              <a:rPr lang="en-IN" b="0" err="1">
                <a:solidFill>
                  <a:schemeClr val="accent2">
                    <a:lumMod val="10000"/>
                  </a:schemeClr>
                </a:solidFill>
                <a:effectLst/>
                <a:latin typeface="Consolas" panose="020B0609020204030204" pitchFamily="49" charset="0"/>
              </a:rPr>
              <a:t>GPIO_Pin button = {7, INPUT};   // Button on pin 7</a:t>
            </a:r>
          </a:p>
          <a:p>
            <a:pPr marL="139700" indent="0">
              <a:buNone/>
            </a:pPr>
            <a:r>
              <a:rPr lang="en-IN" b="0" err="1">
                <a:solidFill>
                  <a:schemeClr val="accent2">
                    <a:lumMod val="10000"/>
                  </a:schemeClr>
                </a:solidFill>
                <a:effectLst/>
                <a:latin typeface="Consolas" panose="020B0609020204030204" pitchFamily="49" charset="0"/>
              </a:rPr>
              <a:t>GPIO_Pin led = {10, OUTPUT};     // LED on pin 10</a:t>
            </a:r>
          </a:p>
          <a:p>
            <a:pPr marL="139700" indent="0">
              <a:buNone/>
            </a:pPr>
            <a:r>
              <a:rPr lang="en-IN" b="0" err="1">
                <a:solidFill>
                  <a:schemeClr val="accent2">
                    <a:lumMod val="10000"/>
                  </a:schemeClr>
                </a:solidFill>
                <a:effectLst/>
                <a:latin typeface="Consolas" panose="020B0609020204030204" pitchFamily="49" charset="0"/>
              </a:rPr>
              <a:t>GPIO_Pin buzzer = {13, OUTPUT};  // Buzzer on pin 13</a:t>
            </a:r>
          </a:p>
          <a:p>
            <a:pPr marL="139700" indent="0">
              <a:buNone/>
            </a:pPr>
            <a:br>
              <a:rPr lang="en-IN" b="0">
                <a:solidFill>
                  <a:srgbClr val="D4D4D4"/>
                </a:solidFill>
                <a:effectLst/>
                <a:latin typeface="Consolas" panose="020B0609020204030204" pitchFamily="49" charset="0"/>
              </a:rPr>
            </a:br>
            <a:endParaRPr lang="en-IN" b="0">
              <a:solidFill>
                <a:srgbClr val="D4D4D4"/>
              </a:solidFill>
              <a:effectLst/>
              <a:latin typeface="Consolas" panose="020B0609020204030204" pitchFamily="49" charset="0"/>
            </a:endParaRPr>
          </a:p>
          <a:p>
            <a:pPr marL="457200" lvl="0" indent="0" algn="l" rtl="0">
              <a:spcBef>
                <a:spcPts val="1000"/>
              </a:spcBef>
              <a:spcAft>
                <a:spcPct val="0"/>
              </a:spcAft>
              <a:buNone/>
            </a:pPr>
            <a:endParaRPr/>
          </a:p>
          <a:p>
            <a:pPr marL="457200" lvl="0" indent="0" algn="l" rtl="0">
              <a:spcBef>
                <a:spcPts val="1000"/>
              </a:spcBef>
              <a:spcAft>
                <a:spcPts val="1000"/>
              </a:spcAft>
              <a:buNone/>
            </a:pPr>
            <a:endParaRPr/>
          </a:p>
        </p:txBody>
      </p:sp>
      <p:sp>
        <p:nvSpPr>
          <p:cNvPr id="2074" name="Google Shape;2074;p51">
            <a:extLst>
              <a:ext uri="{FF2B5EF4-FFF2-40B4-BE49-F238E27FC236}">
                <a16:creationId xmlns:a16="http://schemas.microsoft.com/office/drawing/2014/main" id="{42A2F0C9-C5F1-50B1-8B43-3B30CAE8C612}"/>
              </a:ext>
            </a:extLst>
          </p:cNvPr>
          <p:cNvSpPr txBox="1">
            <a:spLocks noGrp="1"/>
          </p:cNvSpPr>
          <p:nvPr>
            <p:ph type="title"/>
          </p:nvPr>
        </p:nvSpPr>
        <p:spPr>
          <a:xfrm>
            <a:off x="720000" y="320040"/>
            <a:ext cx="7704000" cy="697685"/>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US"/>
              <a:t>CODE</a:t>
            </a:r>
            <a:endParaRPr/>
          </a:p>
        </p:txBody>
      </p:sp>
    </p:spTree>
    <p:extLst>
      <p:ext uri="{BB962C8B-B14F-4D97-AF65-F5344CB8AC3E}">
        <p14:creationId xmlns:p14="http://schemas.microsoft.com/office/powerpoint/2010/main" val="280009700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3">
          <a:extLst>
            <a:ext uri="{FF2B5EF4-FFF2-40B4-BE49-F238E27FC236}">
              <a16:creationId xmlns:a16="http://schemas.microsoft.com/office/drawing/2014/main" id="{2C75F0D0-BE33-1D72-3D15-01C6DA1A7954}"/>
            </a:ext>
          </a:extLst>
        </p:cNvPr>
        <p:cNvGrpSpPr/>
        <p:nvPr/>
      </p:nvGrpSpPr>
      <p:grpSpPr>
        <a:xfrm>
          <a:off x="0" y="0"/>
          <a:ext cx="0" cy="0"/>
          <a:chOff x="0" y="0"/>
          <a:chExt cx="0" cy="0"/>
        </a:xfrm>
      </p:grpSpPr>
      <p:sp>
        <p:nvSpPr>
          <p:cNvPr id="2075" name="Google Shape;2075;p51">
            <a:extLst>
              <a:ext uri="{FF2B5EF4-FFF2-40B4-BE49-F238E27FC236}">
                <a16:creationId xmlns:a16="http://schemas.microsoft.com/office/drawing/2014/main" id="{28F5018E-8DA7-4040-686A-C219C646723E}"/>
              </a:ext>
            </a:extLst>
          </p:cNvPr>
          <p:cNvSpPr txBox="1">
            <a:spLocks noGrp="1"/>
          </p:cNvSpPr>
          <p:nvPr>
            <p:ph type="subTitle" idx="1"/>
          </p:nvPr>
        </p:nvSpPr>
        <p:spPr>
          <a:xfrm>
            <a:off x="713225" y="327660"/>
            <a:ext cx="7710900" cy="4495799"/>
          </a:xfrm>
          <a:prstGeom prst="rect">
            <a:avLst/>
          </a:prstGeom>
        </p:spPr>
        <p:txBody>
          <a:bodyPr spcFirstLastPara="1" wrap="square" lIns="91425" tIns="91425" rIns="91425" bIns="91425" anchor="t" anchorCtr="0">
            <a:noAutofit/>
          </a:bodyPr>
          <a:lstStyle/>
          <a:p>
            <a:pPr marL="139700" indent="0">
              <a:buNone/>
            </a:pPr>
            <a:r>
              <a:rPr lang="en-IN" b="0">
                <a:solidFill>
                  <a:schemeClr val="accent2">
                    <a:lumMod val="10000"/>
                  </a:schemeClr>
                </a:solidFill>
                <a:effectLst/>
                <a:latin typeface="Consolas" panose="020B0609020204030204" pitchFamily="49" charset="0"/>
              </a:rPr>
              <a:t>// Function to initialize all GPIO pins</a:t>
            </a:r>
          </a:p>
          <a:p>
            <a:pPr marL="139700" indent="0">
              <a:buNone/>
            </a:pPr>
            <a:r>
              <a:rPr lang="en-IN" b="0">
                <a:solidFill>
                  <a:schemeClr val="accent2">
                    <a:lumMod val="10000"/>
                  </a:schemeClr>
                </a:solidFill>
                <a:effectLst/>
                <a:latin typeface="Consolas" panose="020B0609020204030204" pitchFamily="49" charset="0"/>
              </a:rPr>
              <a:t>void initAllPins(GPIO_Pin *pins[], int count) {</a:t>
            </a:r>
          </a:p>
          <a:p>
            <a:pPr marL="139700" indent="0">
              <a:buNone/>
            </a:pPr>
            <a:r>
              <a:rPr lang="en-IN" b="0">
                <a:solidFill>
                  <a:schemeClr val="accent2">
                    <a:lumMod val="10000"/>
                  </a:schemeClr>
                </a:solidFill>
                <a:effectLst/>
                <a:latin typeface="Consolas" panose="020B0609020204030204" pitchFamily="49" charset="0"/>
              </a:rPr>
              <a:t>    for (int i = 0; i &lt; count; i++) {</a:t>
            </a:r>
          </a:p>
          <a:p>
            <a:pPr marL="139700" indent="0">
              <a:buNone/>
            </a:pPr>
            <a:r>
              <a:rPr lang="en-IN" b="0">
                <a:solidFill>
                  <a:schemeClr val="accent2">
                    <a:lumMod val="10000"/>
                  </a:schemeClr>
                </a:solidFill>
                <a:effectLst/>
                <a:latin typeface="Consolas" panose="020B0609020204030204" pitchFamily="49" charset="0"/>
              </a:rPr>
              <a:t>        initPin(pins[i]);  // Initialize each pin</a:t>
            </a:r>
          </a:p>
          <a:p>
            <a:pPr marL="139700" indent="0">
              <a:buNone/>
            </a:pPr>
            <a:r>
              <a:rPr lang="en-IN" b="0">
                <a:solidFill>
                  <a:schemeClr val="accent2">
                    <a:lumMod val="10000"/>
                  </a:schemeClr>
                </a:solidFill>
                <a:effectLst/>
                <a:latin typeface="Consolas" panose="020B0609020204030204" pitchFamily="49" charset="0"/>
              </a:rPr>
              <a:t>    }</a:t>
            </a:r>
          </a:p>
          <a:p>
            <a:pPr marL="139700" indent="0">
              <a:buNone/>
            </a:pPr>
            <a:r>
              <a:rPr lang="en-IN" b="0">
                <a:solidFill>
                  <a:schemeClr val="accent2">
                    <a:lumMod val="10000"/>
                  </a:schemeClr>
                </a:solidFill>
                <a:effectLst/>
                <a:latin typeface="Consolas" panose="020B0609020204030204" pitchFamily="49" charset="0"/>
              </a:rPr>
              <a:t>}</a:t>
            </a:r>
          </a:p>
          <a:p>
            <a:pPr marL="139700" indent="0">
              <a:buNone/>
            </a:pPr>
            <a:br>
              <a:rPr lang="en-IN" b="0">
                <a:solidFill>
                  <a:schemeClr val="accent2">
                    <a:lumMod val="10000"/>
                  </a:schemeClr>
                </a:solidFill>
                <a:effectLst/>
                <a:latin typeface="Consolas" panose="020B0609020204030204" pitchFamily="49" charset="0"/>
              </a:rPr>
            </a:br>
            <a:r>
              <a:rPr lang="en-IN" b="0">
                <a:solidFill>
                  <a:schemeClr val="accent2">
                    <a:lumMod val="10000"/>
                  </a:schemeClr>
                </a:solidFill>
                <a:effectLst/>
                <a:latin typeface="Consolas" panose="020B0609020204030204" pitchFamily="49" charset="0"/>
              </a:rPr>
              <a:t>// Function to turn on the LED and play the buzzer tone</a:t>
            </a:r>
          </a:p>
          <a:p>
            <a:pPr marL="139700" indent="0">
              <a:buNone/>
            </a:pPr>
            <a:r>
              <a:rPr lang="en-IN" b="0">
                <a:solidFill>
                  <a:schemeClr val="accent2">
                    <a:lumMod val="10000"/>
                  </a:schemeClr>
                </a:solidFill>
                <a:effectLst/>
                <a:latin typeface="Consolas" panose="020B0609020204030204" pitchFamily="49" charset="0"/>
              </a:rPr>
              <a:t>void activateLEDAndBuzzer() {</a:t>
            </a:r>
          </a:p>
          <a:p>
            <a:pPr marL="139700" indent="0">
              <a:buNone/>
            </a:pPr>
            <a:r>
              <a:rPr lang="en-IN" b="0">
                <a:solidFill>
                  <a:schemeClr val="accent2">
                    <a:lumMod val="10000"/>
                  </a:schemeClr>
                </a:solidFill>
                <a:effectLst/>
                <a:latin typeface="Consolas" panose="020B0609020204030204" pitchFamily="49" charset="0"/>
              </a:rPr>
              <a:t>    digitalWrite(led.pinNumber, HIGH);   // Turn on the LED</a:t>
            </a:r>
          </a:p>
          <a:p>
            <a:pPr marL="139700" indent="0">
              <a:buNone/>
            </a:pPr>
            <a:r>
              <a:rPr lang="en-IN" b="0">
                <a:solidFill>
                  <a:schemeClr val="accent2">
                    <a:lumMod val="10000"/>
                  </a:schemeClr>
                </a:solidFill>
                <a:effectLst/>
                <a:latin typeface="Consolas" panose="020B0609020204030204" pitchFamily="49" charset="0"/>
              </a:rPr>
              <a:t>    tone(buzzer.pinNumber, 1000);        // Play a 1000 Hz tone</a:t>
            </a:r>
          </a:p>
          <a:p>
            <a:pPr marL="139700" indent="0">
              <a:buNone/>
            </a:pPr>
            <a:r>
              <a:rPr lang="en-IN" b="0">
                <a:solidFill>
                  <a:schemeClr val="accent2">
                    <a:lumMod val="10000"/>
                  </a:schemeClr>
                </a:solidFill>
                <a:effectLst/>
                <a:latin typeface="Consolas" panose="020B0609020204030204" pitchFamily="49" charset="0"/>
              </a:rPr>
              <a:t>}</a:t>
            </a:r>
          </a:p>
          <a:p>
            <a:pPr marL="139700" indent="0">
              <a:buNone/>
            </a:pPr>
            <a:br>
              <a:rPr lang="en-IN" b="0">
                <a:solidFill>
                  <a:schemeClr val="accent2">
                    <a:lumMod val="10000"/>
                  </a:schemeClr>
                </a:solidFill>
                <a:effectLst/>
                <a:latin typeface="Consolas" panose="020B0609020204030204" pitchFamily="49" charset="0"/>
              </a:rPr>
            </a:br>
            <a:r>
              <a:rPr lang="en-IN" b="0">
                <a:solidFill>
                  <a:schemeClr val="accent2">
                    <a:lumMod val="10000"/>
                  </a:schemeClr>
                </a:solidFill>
                <a:effectLst/>
                <a:latin typeface="Consolas" panose="020B0609020204030204" pitchFamily="49" charset="0"/>
              </a:rPr>
              <a:t>// Function to turn off the LED and stop the buzzer tone</a:t>
            </a:r>
          </a:p>
          <a:p>
            <a:pPr marL="139700" indent="0">
              <a:buNone/>
            </a:pPr>
            <a:r>
              <a:rPr lang="en-IN" b="0">
                <a:solidFill>
                  <a:schemeClr val="accent2">
                    <a:lumMod val="10000"/>
                  </a:schemeClr>
                </a:solidFill>
                <a:effectLst/>
                <a:latin typeface="Consolas" panose="020B0609020204030204" pitchFamily="49" charset="0"/>
              </a:rPr>
              <a:t>void deactivateLEDAndBuzzer() {</a:t>
            </a:r>
          </a:p>
          <a:p>
            <a:pPr marL="139700" indent="0">
              <a:buNone/>
            </a:pPr>
            <a:r>
              <a:rPr lang="en-IN" b="0">
                <a:solidFill>
                  <a:schemeClr val="accent2">
                    <a:lumMod val="10000"/>
                  </a:schemeClr>
                </a:solidFill>
                <a:effectLst/>
                <a:latin typeface="Consolas" panose="020B0609020204030204" pitchFamily="49" charset="0"/>
              </a:rPr>
              <a:t>    digitalWrite(led.pinNumber, LOW);    // Turn off the LED</a:t>
            </a:r>
          </a:p>
          <a:p>
            <a:pPr marL="139700" indent="0">
              <a:buNone/>
            </a:pPr>
            <a:r>
              <a:rPr lang="en-IN" b="0">
                <a:solidFill>
                  <a:schemeClr val="accent2">
                    <a:lumMod val="10000"/>
                  </a:schemeClr>
                </a:solidFill>
                <a:effectLst/>
                <a:latin typeface="Consolas" panose="020B0609020204030204" pitchFamily="49" charset="0"/>
              </a:rPr>
              <a:t>    noTone(buzzer.pinNumber);           </a:t>
            </a:r>
            <a:r>
              <a:rPr lang="en-IN" b="0">
                <a:solidFill>
                  <a:srgbClr val="D4D4D4"/>
                </a:solidFill>
                <a:effectLst/>
                <a:latin typeface="Consolas" panose="020B0609020204030204" pitchFamily="49" charset="0"/>
              </a:rPr>
              <a:t> </a:t>
            </a:r>
            <a:r>
              <a:rPr lang="en-IN" b="0">
                <a:solidFill>
                  <a:schemeClr val="accent2">
                    <a:lumMod val="10000"/>
                  </a:schemeClr>
                </a:solidFill>
                <a:effectLst/>
                <a:latin typeface="Consolas" panose="020B0609020204030204" pitchFamily="49" charset="0"/>
              </a:rPr>
              <a:t>// Stop the tone</a:t>
            </a:r>
          </a:p>
          <a:p>
            <a:pPr marL="139700" indent="0">
              <a:buNone/>
            </a:pPr>
            <a:r>
              <a:rPr lang="en-IN" b="0">
                <a:solidFill>
                  <a:schemeClr val="accent2">
                    <a:lumMod val="10000"/>
                  </a:schemeClr>
                </a:solidFill>
                <a:effectLst/>
                <a:latin typeface="Consolas" panose="020B0609020204030204" pitchFamily="49" charset="0"/>
              </a:rPr>
              <a:t>}</a:t>
            </a:r>
          </a:p>
          <a:p>
            <a:pPr marL="139700" indent="0">
              <a:buNone/>
            </a:pPr>
            <a:br>
              <a:rPr lang="en-IN" b="0">
                <a:solidFill>
                  <a:srgbClr val="D4D4D4"/>
                </a:solidFill>
                <a:effectLst/>
                <a:latin typeface="Consolas" panose="020B0609020204030204" pitchFamily="49" charset="0"/>
              </a:rPr>
            </a:br>
            <a:endParaRPr lang="en-IN" b="0">
              <a:solidFill>
                <a:srgbClr val="D4D4D4"/>
              </a:solidFill>
              <a:effectLst/>
              <a:latin typeface="Consolas" panose="020B0609020204030204" pitchFamily="49" charset="0"/>
            </a:endParaRPr>
          </a:p>
          <a:p>
            <a:pPr marL="457200" lvl="0" indent="0" algn="l" rtl="0">
              <a:spcBef>
                <a:spcPts val="1000"/>
              </a:spcBef>
              <a:spcAft>
                <a:spcPct val="0"/>
              </a:spcAft>
              <a:buNone/>
            </a:pPr>
            <a:endParaRPr/>
          </a:p>
          <a:p>
            <a:pPr marL="457200" lvl="0" indent="0" algn="l" rtl="0">
              <a:spcBef>
                <a:spcPts val="1000"/>
              </a:spcBef>
              <a:spcAft>
                <a:spcPts val="1000"/>
              </a:spcAft>
              <a:buNone/>
            </a:pPr>
            <a:endParaRPr/>
          </a:p>
        </p:txBody>
      </p:sp>
    </p:spTree>
    <p:extLst>
      <p:ext uri="{BB962C8B-B14F-4D97-AF65-F5344CB8AC3E}">
        <p14:creationId xmlns:p14="http://schemas.microsoft.com/office/powerpoint/2010/main" val="406841714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3">
          <a:extLst>
            <a:ext uri="{FF2B5EF4-FFF2-40B4-BE49-F238E27FC236}">
              <a16:creationId xmlns:a16="http://schemas.microsoft.com/office/drawing/2014/main" id="{F8CA4567-047A-6E74-9BD5-2B054DAD2723}"/>
            </a:ext>
          </a:extLst>
        </p:cNvPr>
        <p:cNvGrpSpPr/>
        <p:nvPr/>
      </p:nvGrpSpPr>
      <p:grpSpPr>
        <a:xfrm>
          <a:off x="0" y="0"/>
          <a:ext cx="0" cy="0"/>
          <a:chOff x="0" y="0"/>
          <a:chExt cx="0" cy="0"/>
        </a:xfrm>
      </p:grpSpPr>
      <p:sp>
        <p:nvSpPr>
          <p:cNvPr id="2075" name="Google Shape;2075;p51">
            <a:extLst>
              <a:ext uri="{FF2B5EF4-FFF2-40B4-BE49-F238E27FC236}">
                <a16:creationId xmlns:a16="http://schemas.microsoft.com/office/drawing/2014/main" id="{F0AFD101-1FDF-B1DD-E4F9-F3C1985AA0CE}"/>
              </a:ext>
            </a:extLst>
          </p:cNvPr>
          <p:cNvSpPr txBox="1">
            <a:spLocks noGrp="1"/>
          </p:cNvSpPr>
          <p:nvPr>
            <p:ph type="subTitle" idx="1"/>
          </p:nvPr>
        </p:nvSpPr>
        <p:spPr>
          <a:xfrm>
            <a:off x="713225" y="274320"/>
            <a:ext cx="7710900" cy="4549139"/>
          </a:xfrm>
          <a:prstGeom prst="rect">
            <a:avLst/>
          </a:prstGeom>
        </p:spPr>
        <p:txBody>
          <a:bodyPr spcFirstLastPara="1" wrap="square" lIns="91425" tIns="91425" rIns="91425" bIns="91425" anchor="t" anchorCtr="0">
            <a:noAutofit/>
          </a:bodyPr>
          <a:lstStyle/>
          <a:p>
            <a:pPr marL="139700" indent="0">
              <a:buNone/>
            </a:pPr>
            <a:r>
              <a:rPr lang="en-IN" b="0">
                <a:solidFill>
                  <a:schemeClr val="accent2">
                    <a:lumMod val="10000"/>
                  </a:schemeClr>
                </a:solidFill>
                <a:effectLst/>
                <a:latin typeface="Consolas" panose="020B0609020204030204" pitchFamily="49" charset="0"/>
              </a:rPr>
              <a:t>void setup() {</a:t>
            </a:r>
          </a:p>
          <a:p>
            <a:pPr marL="139700" indent="0">
              <a:buNone/>
            </a:pPr>
            <a:r>
              <a:rPr lang="en-IN" b="0">
                <a:solidFill>
                  <a:schemeClr val="accent2">
                    <a:lumMod val="10000"/>
                  </a:schemeClr>
                </a:solidFill>
                <a:effectLst/>
                <a:latin typeface="Consolas" panose="020B0609020204030204" pitchFamily="49" charset="0"/>
              </a:rPr>
              <a:t>    // Create an array of pin pointers</a:t>
            </a:r>
          </a:p>
          <a:p>
            <a:pPr marL="139700" indent="0">
              <a:buNone/>
            </a:pPr>
            <a:r>
              <a:rPr lang="en-IN" b="0">
                <a:solidFill>
                  <a:schemeClr val="accent2">
                    <a:lumMod val="10000"/>
                  </a:schemeClr>
                </a:solidFill>
                <a:effectLst/>
                <a:latin typeface="Consolas" panose="020B0609020204030204" pitchFamily="49" charset="0"/>
              </a:rPr>
              <a:t>    GPIO_Pin *pins[] = {&amp;button, &amp;led, &amp;buzzer};</a:t>
            </a:r>
          </a:p>
          <a:p>
            <a:pPr marL="139700" indent="0">
              <a:buNone/>
            </a:pPr>
            <a:r>
              <a:rPr lang="en-IN">
                <a:solidFill>
                  <a:schemeClr val="accent2">
                    <a:lumMod val="10000"/>
                  </a:schemeClr>
                </a:solidFill>
                <a:latin typeface="Consolas" panose="020B0609020204030204" pitchFamily="49" charset="0"/>
              </a:rPr>
              <a:t>   </a:t>
            </a:r>
            <a:r>
              <a:rPr lang="en-IN" b="0">
                <a:solidFill>
                  <a:schemeClr val="accent2">
                    <a:lumMod val="10000"/>
                  </a:schemeClr>
                </a:solidFill>
                <a:effectLst/>
                <a:latin typeface="Consolas" panose="020B0609020204030204" pitchFamily="49" charset="0"/>
              </a:rPr>
              <a:t>// Initialize all GPIO pins</a:t>
            </a:r>
          </a:p>
          <a:p>
            <a:pPr marL="139700" indent="0">
              <a:buNone/>
            </a:pPr>
            <a:r>
              <a:rPr lang="en-IN" b="0">
                <a:solidFill>
                  <a:schemeClr val="accent2">
                    <a:lumMod val="10000"/>
                  </a:schemeClr>
                </a:solidFill>
                <a:effectLst/>
                <a:latin typeface="Consolas" panose="020B0609020204030204" pitchFamily="49" charset="0"/>
              </a:rPr>
              <a:t>    initAllPins(pins, 3);</a:t>
            </a:r>
          </a:p>
          <a:p>
            <a:pPr marL="139700" indent="0">
              <a:buNone/>
            </a:pPr>
            <a:r>
              <a:rPr lang="en-IN">
                <a:solidFill>
                  <a:schemeClr val="accent2">
                    <a:lumMod val="10000"/>
                  </a:schemeClr>
                </a:solidFill>
                <a:latin typeface="Consolas" panose="020B0609020204030204" pitchFamily="49" charset="0"/>
              </a:rPr>
              <a:t>   </a:t>
            </a:r>
            <a:r>
              <a:rPr lang="en-IN" b="0">
                <a:solidFill>
                  <a:schemeClr val="accent2">
                    <a:lumMod val="10000"/>
                  </a:schemeClr>
                </a:solidFill>
                <a:effectLst/>
                <a:latin typeface="Consolas" panose="020B0609020204030204" pitchFamily="49" charset="0"/>
              </a:rPr>
              <a:t>// Start with LED and buzzer off</a:t>
            </a:r>
          </a:p>
          <a:p>
            <a:pPr marL="139700" indent="0">
              <a:buNone/>
            </a:pPr>
            <a:r>
              <a:rPr lang="en-IN" b="0">
                <a:solidFill>
                  <a:schemeClr val="accent2">
                    <a:lumMod val="10000"/>
                  </a:schemeClr>
                </a:solidFill>
                <a:effectLst/>
                <a:latin typeface="Consolas" panose="020B0609020204030204" pitchFamily="49" charset="0"/>
              </a:rPr>
              <a:t>    deactivateLEDAndBuzzer();</a:t>
            </a:r>
          </a:p>
          <a:p>
            <a:pPr marL="139700" indent="0">
              <a:buNone/>
            </a:pPr>
            <a:r>
              <a:rPr lang="en-IN" b="0">
                <a:solidFill>
                  <a:schemeClr val="accent2">
                    <a:lumMod val="10000"/>
                  </a:schemeClr>
                </a:solidFill>
                <a:effectLst/>
                <a:latin typeface="Consolas" panose="020B0609020204030204" pitchFamily="49" charset="0"/>
              </a:rPr>
              <a:t>}</a:t>
            </a:r>
          </a:p>
          <a:p>
            <a:pPr marL="139700" indent="0">
              <a:buNone/>
            </a:pPr>
            <a:r>
              <a:rPr lang="en-IN" b="0">
                <a:solidFill>
                  <a:schemeClr val="accent2">
                    <a:lumMod val="10000"/>
                  </a:schemeClr>
                </a:solidFill>
                <a:effectLst/>
                <a:latin typeface="Consolas" panose="020B0609020204030204" pitchFamily="49" charset="0"/>
              </a:rPr>
              <a:t>void loop() {</a:t>
            </a:r>
          </a:p>
          <a:p>
            <a:pPr marL="139700" indent="0">
              <a:buNone/>
            </a:pPr>
            <a:r>
              <a:rPr lang="en-IN" b="0">
                <a:solidFill>
                  <a:schemeClr val="accent2">
                    <a:lumMod val="10000"/>
                  </a:schemeClr>
                </a:solidFill>
                <a:effectLst/>
                <a:latin typeface="Consolas" panose="020B0609020204030204" pitchFamily="49" charset="0"/>
              </a:rPr>
              <a:t>    // Check if the button is pressed</a:t>
            </a:r>
          </a:p>
          <a:p>
            <a:pPr marL="139700" indent="0">
              <a:buNone/>
            </a:pPr>
            <a:r>
              <a:rPr lang="en-IN" b="0">
                <a:solidFill>
                  <a:schemeClr val="accent2">
                    <a:lumMod val="10000"/>
                  </a:schemeClr>
                </a:solidFill>
                <a:effectLst/>
                <a:latin typeface="Consolas" panose="020B0609020204030204" pitchFamily="49" charset="0"/>
              </a:rPr>
              <a:t>    if (digitalRead(button.pinNumber) == HIGH) {</a:t>
            </a:r>
          </a:p>
          <a:p>
            <a:pPr marL="139700" indent="0">
              <a:buNone/>
            </a:pPr>
            <a:r>
              <a:rPr lang="en-IN" b="0">
                <a:solidFill>
                  <a:schemeClr val="accent2">
                    <a:lumMod val="10000"/>
                  </a:schemeClr>
                </a:solidFill>
                <a:effectLst/>
                <a:latin typeface="Consolas" panose="020B0609020204030204" pitchFamily="49" charset="0"/>
              </a:rPr>
              <a:t>        activateLEDAndBuzzer();  // Activate LED and buzzer</a:t>
            </a:r>
          </a:p>
          <a:p>
            <a:pPr marL="139700" indent="0">
              <a:buNone/>
            </a:pPr>
            <a:r>
              <a:rPr lang="en-IN" b="0">
                <a:solidFill>
                  <a:schemeClr val="accent2">
                    <a:lumMod val="10000"/>
                  </a:schemeClr>
                </a:solidFill>
                <a:effectLst/>
                <a:latin typeface="Consolas" panose="020B0609020204030204" pitchFamily="49" charset="0"/>
              </a:rPr>
              <a:t>    } else {</a:t>
            </a:r>
          </a:p>
          <a:p>
            <a:pPr marL="139700" indent="0">
              <a:buNone/>
            </a:pPr>
            <a:r>
              <a:rPr lang="en-IN" b="0">
                <a:solidFill>
                  <a:schemeClr val="accent2">
                    <a:lumMod val="10000"/>
                  </a:schemeClr>
                </a:solidFill>
                <a:effectLst/>
                <a:latin typeface="Consolas" panose="020B0609020204030204" pitchFamily="49" charset="0"/>
              </a:rPr>
              <a:t>        deactivateLEDAndBuzzer(); // Deactivate LED and buzzer</a:t>
            </a:r>
          </a:p>
          <a:p>
            <a:pPr marL="139700" indent="0">
              <a:buNone/>
            </a:pPr>
            <a:r>
              <a:rPr lang="en-IN" b="0">
                <a:solidFill>
                  <a:schemeClr val="accent2">
                    <a:lumMod val="10000"/>
                  </a:schemeClr>
                </a:solidFill>
                <a:effectLst/>
                <a:latin typeface="Consolas" panose="020B0609020204030204" pitchFamily="49" charset="0"/>
              </a:rPr>
              <a:t>    }</a:t>
            </a:r>
          </a:p>
          <a:p>
            <a:pPr marL="139700" indent="0">
              <a:buNone/>
            </a:pPr>
            <a:r>
              <a:rPr lang="en-IN">
                <a:solidFill>
                  <a:srgbClr val="D4D4D4"/>
                </a:solidFill>
                <a:latin typeface="Consolas" panose="020B0609020204030204" pitchFamily="49" charset="0"/>
              </a:rPr>
              <a:t>   </a:t>
            </a:r>
            <a:r>
              <a:rPr lang="en-IN" b="0">
                <a:solidFill>
                  <a:schemeClr val="accent2">
                    <a:lumMod val="10000"/>
                  </a:schemeClr>
                </a:solidFill>
                <a:effectLst/>
                <a:latin typeface="Consolas" panose="020B0609020204030204" pitchFamily="49" charset="0"/>
              </a:rPr>
              <a:t>delay(10);  // Small delay for stability</a:t>
            </a:r>
          </a:p>
          <a:p>
            <a:pPr marL="139700" indent="0">
              <a:buNone/>
            </a:pPr>
            <a:r>
              <a:rPr lang="en-IN" b="0">
                <a:solidFill>
                  <a:schemeClr val="accent2">
                    <a:lumMod val="10000"/>
                  </a:schemeClr>
                </a:solidFill>
                <a:effectLst/>
                <a:latin typeface="Consolas" panose="020B0609020204030204" pitchFamily="49" charset="0"/>
              </a:rPr>
              <a:t>}</a:t>
            </a:r>
          </a:p>
          <a:p>
            <a:pPr marL="139700" indent="0">
              <a:buNone/>
            </a:pPr>
            <a:br>
              <a:rPr lang="en-IN" b="0">
                <a:solidFill>
                  <a:srgbClr val="D4D4D4"/>
                </a:solidFill>
                <a:effectLst/>
                <a:latin typeface="Consolas" panose="020B0609020204030204" pitchFamily="49" charset="0"/>
              </a:rPr>
            </a:br>
            <a:endParaRPr lang="en-IN" b="0">
              <a:solidFill>
                <a:srgbClr val="D4D4D4"/>
              </a:solidFill>
              <a:effectLst/>
              <a:latin typeface="Consolas" panose="020B0609020204030204" pitchFamily="49" charset="0"/>
            </a:endParaRPr>
          </a:p>
          <a:p>
            <a:pPr marL="457200" lvl="0" indent="0" algn="l" rtl="0">
              <a:spcBef>
                <a:spcPts val="1000"/>
              </a:spcBef>
              <a:spcAft>
                <a:spcPct val="0"/>
              </a:spcAft>
              <a:buNone/>
            </a:pPr>
            <a:endParaRPr/>
          </a:p>
          <a:p>
            <a:pPr marL="457200" lvl="0" indent="0" algn="l" rtl="0">
              <a:spcBef>
                <a:spcPts val="1000"/>
              </a:spcBef>
              <a:spcAft>
                <a:spcPts val="1000"/>
              </a:spcAft>
              <a:buNone/>
            </a:pPr>
            <a:endParaRPr/>
          </a:p>
        </p:txBody>
      </p:sp>
    </p:spTree>
    <p:extLst>
      <p:ext uri="{BB962C8B-B14F-4D97-AF65-F5344CB8AC3E}">
        <p14:creationId xmlns:p14="http://schemas.microsoft.com/office/powerpoint/2010/main" val="1705884708"/>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2"/>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BEFCD"/>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light-2">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Corbel"/>
        <a:cs typeface="Arial"/>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Corbel"/>
        <a:cs typeface="Arial"/>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6.xml><?xml version="1.0" encoding="utf-8"?>
<a:theme xmlns:a="http://schemas.openxmlformats.org/drawingml/2006/main" name="simple-light-2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6119</Words>
  <Application>Microsoft Office PowerPoint</Application>
  <PresentationFormat>On-screen Show (16:9)</PresentationFormat>
  <Paragraphs>765</Paragraphs>
  <Slides>48</Slides>
  <Notes>16</Notes>
  <HiddenSlides>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48</vt:i4>
      </vt:variant>
    </vt:vector>
  </HeadingPairs>
  <TitlesOfParts>
    <vt:vector size="73" baseType="lpstr">
      <vt:lpstr>Consolas</vt:lpstr>
      <vt:lpstr>Courier New</vt:lpstr>
      <vt:lpstr>Poppins</vt:lpstr>
      <vt:lpstr>Arial</vt:lpstr>
      <vt:lpstr>IBM Plex Mono</vt:lpstr>
      <vt:lpstr>Microsoft Sans Serif</vt:lpstr>
      <vt:lpstr>Nunito Light</vt:lpstr>
      <vt:lpstr>Trebuchet MS</vt:lpstr>
      <vt:lpstr>Aptos Display</vt:lpstr>
      <vt:lpstr>Wingdings</vt:lpstr>
      <vt:lpstr>Symbol</vt:lpstr>
      <vt:lpstr>Arial MT</vt:lpstr>
      <vt:lpstr>Times New Roman</vt:lpstr>
      <vt:lpstr>Open Sans</vt:lpstr>
      <vt:lpstr>Source Code Pro</vt:lpstr>
      <vt:lpstr>Calibri</vt:lpstr>
      <vt:lpstr>Roboto Condensed Light</vt:lpstr>
      <vt:lpstr>Cooper Black</vt:lpstr>
      <vt:lpstr>Quantico</vt:lpstr>
      <vt:lpstr>Corbel</vt:lpstr>
      <vt:lpstr>Office Theme</vt:lpstr>
      <vt:lpstr>simple-light-2</vt:lpstr>
      <vt:lpstr>Office Theme</vt:lpstr>
      <vt:lpstr>simple-light-2</vt:lpstr>
      <vt:lpstr>Digital Blue Tunnel 16x9</vt:lpstr>
      <vt:lpstr>PowerPoint Presentation</vt:lpstr>
      <vt:lpstr>01</vt:lpstr>
      <vt:lpstr>Introduction</vt:lpstr>
      <vt:lpstr>PowerPoint Presentation</vt:lpstr>
      <vt:lpstr>CONNECTIONS</vt:lpstr>
      <vt:lpstr>ALGORITHM</vt:lpstr>
      <vt:lpstr>CODE</vt:lpstr>
      <vt:lpstr>PowerPoint Presentation</vt:lpstr>
      <vt:lpstr>PowerPoint Presentation</vt:lpstr>
      <vt:lpstr>Applications</vt:lpstr>
      <vt:lpstr>          THANK YOU! </vt:lpstr>
      <vt:lpstr>PowerPoint Presentation</vt:lpstr>
      <vt:lpstr>PowerPoint Presentation</vt:lpstr>
      <vt:lpstr>PowerPoint Presentation</vt:lpstr>
      <vt:lpstr>COMPONENTS EXPLANATION</vt:lpstr>
      <vt:lpstr>Servo Motor</vt:lpstr>
      <vt:lpstr>WORKING PRINCIPLE</vt:lpstr>
      <vt:lpstr>Input Mechanism (Keypad)</vt:lpstr>
      <vt:lpstr>Setting a New Code</vt:lpstr>
      <vt:lpstr>Locking Process</vt:lpstr>
      <vt:lpstr>Unlocking Process</vt:lpstr>
      <vt:lpstr>ALGORITHM</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High-Temperature and Gas Sensor</vt:lpstr>
      <vt:lpstr>Objectives + Main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AUTOMATIC WATER LEVEL CONTROLLER</vt:lpstr>
      <vt:lpstr>OBJECTIVES OF THE SENSOR </vt:lpstr>
      <vt:lpstr>CIRCUIT DESIGN AND COMPONENTS REQUIRED</vt:lpstr>
      <vt:lpstr>ALGORITHM</vt:lpstr>
      <vt:lpstr>C CODE</vt:lpstr>
      <vt:lpstr>OUTPUT SPECIFICATIONS </vt:lpstr>
      <vt:lpstr>Automated Operation  Prevention of Overflow and Dry Running  Efficiency and Resource Conservation  Improved Safety  Data Monitoring and Management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V Sanjana-[CB.SC.U4CSE23751]</cp:lastModifiedBy>
  <cp:revision>7</cp:revision>
  <cp:lastPrinted>2024-10-30T04:55:09Z</cp:lastPrinted>
  <dcterms:created xsi:type="dcterms:W3CDTF">2024-10-30T04:55:09Z</dcterms:created>
  <dcterms:modified xsi:type="dcterms:W3CDTF">2024-11-05T12:09:13Z</dcterms:modified>
</cp:coreProperties>
</file>